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23"/>
  </p:notesMasterIdLst>
  <p:handoutMasterIdLst>
    <p:handoutMasterId r:id="rId24"/>
  </p:handoutMasterIdLst>
  <p:sldIdLst>
    <p:sldId id="265" r:id="rId2"/>
    <p:sldId id="286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85" r:id="rId16"/>
    <p:sldId id="278" r:id="rId17"/>
    <p:sldId id="280" r:id="rId18"/>
    <p:sldId id="281" r:id="rId19"/>
    <p:sldId id="284" r:id="rId20"/>
    <p:sldId id="282" r:id="rId21"/>
    <p:sldId id="283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50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5A6CCDB-E9E9-4FBF-AD50-74C2740BA02A}" v="555" dt="2019-03-24T23:02:23.1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3" autoAdjust="0"/>
    <p:restoredTop sz="94605" autoAdjust="0"/>
  </p:normalViewPr>
  <p:slideViewPr>
    <p:cSldViewPr snapToGrid="0">
      <p:cViewPr varScale="1">
        <p:scale>
          <a:sx n="107" d="100"/>
          <a:sy n="107" d="100"/>
        </p:scale>
        <p:origin x="64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97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orgios Karakonstantis" userId="711a5c68-57cd-4faa-979b-27bcc95ccc1e" providerId="ADAL" clId="{9227D6C9-40CA-47FC-885A-FBFDC512CD48}"/>
    <pc:docChg chg="modSld">
      <pc:chgData name="Georgios Karakonstantis" userId="711a5c68-57cd-4faa-979b-27bcc95ccc1e" providerId="ADAL" clId="{9227D6C9-40CA-47FC-885A-FBFDC512CD48}" dt="2019-03-23T23:37:55.985" v="0" actId="113"/>
      <pc:docMkLst>
        <pc:docMk/>
      </pc:docMkLst>
      <pc:sldChg chg="modSp">
        <pc:chgData name="Georgios Karakonstantis" userId="711a5c68-57cd-4faa-979b-27bcc95ccc1e" providerId="ADAL" clId="{9227D6C9-40CA-47FC-885A-FBFDC512CD48}" dt="2019-03-23T23:37:55.985" v="0" actId="113"/>
        <pc:sldMkLst>
          <pc:docMk/>
          <pc:sldMk cId="2426806135" sldId="278"/>
        </pc:sldMkLst>
        <pc:spChg chg="mod">
          <ac:chgData name="Georgios Karakonstantis" userId="711a5c68-57cd-4faa-979b-27bcc95ccc1e" providerId="ADAL" clId="{9227D6C9-40CA-47FC-885A-FBFDC512CD48}" dt="2019-03-23T23:37:55.985" v="0" actId="113"/>
          <ac:spMkLst>
            <pc:docMk/>
            <pc:sldMk cId="2426806135" sldId="278"/>
            <ac:spMk id="2" creationId="{D599CA53-5DDA-4DBC-8B8B-3C209CCA85A8}"/>
          </ac:spMkLst>
        </pc:spChg>
      </pc:sldChg>
    </pc:docChg>
  </pc:docChgLst>
  <pc:docChgLst>
    <pc:chgData name="Ioannis Tsiokanos" userId="7821cdf6-454a-4bc6-a278-49ee22d2fc1d" providerId="ADAL" clId="{D5A6CCDB-E9E9-4FBF-AD50-74C2740BA02A}"/>
    <pc:docChg chg="undo custSel addSld modSld modMainMaster">
      <pc:chgData name="Ioannis Tsiokanos" userId="7821cdf6-454a-4bc6-a278-49ee22d2fc1d" providerId="ADAL" clId="{D5A6CCDB-E9E9-4FBF-AD50-74C2740BA02A}" dt="2019-03-25T20:09:14.219" v="6154" actId="1037"/>
      <pc:docMkLst>
        <pc:docMk/>
      </pc:docMkLst>
      <pc:sldChg chg="addSp modSp">
        <pc:chgData name="Ioannis Tsiokanos" userId="7821cdf6-454a-4bc6-a278-49ee22d2fc1d" providerId="ADAL" clId="{D5A6CCDB-E9E9-4FBF-AD50-74C2740BA02A}" dt="2019-03-24T22:39:19.439" v="5914" actId="1036"/>
        <pc:sldMkLst>
          <pc:docMk/>
          <pc:sldMk cId="3481403620" sldId="265"/>
        </pc:sldMkLst>
        <pc:spChg chg="add mod">
          <ac:chgData name="Ioannis Tsiokanos" userId="7821cdf6-454a-4bc6-a278-49ee22d2fc1d" providerId="ADAL" clId="{D5A6CCDB-E9E9-4FBF-AD50-74C2740BA02A}" dt="2019-03-22T18:29:57.633" v="4882" actId="1035"/>
          <ac:spMkLst>
            <pc:docMk/>
            <pc:sldMk cId="3481403620" sldId="265"/>
            <ac:spMk id="2" creationId="{56906620-2822-40FE-807E-921F4C24812E}"/>
          </ac:spMkLst>
        </pc:spChg>
        <pc:spChg chg="mod">
          <ac:chgData name="Ioannis Tsiokanos" userId="7821cdf6-454a-4bc6-a278-49ee22d2fc1d" providerId="ADAL" clId="{D5A6CCDB-E9E9-4FBF-AD50-74C2740BA02A}" dt="2019-03-24T22:38:46.109" v="5906" actId="20577"/>
          <ac:spMkLst>
            <pc:docMk/>
            <pc:sldMk cId="3481403620" sldId="265"/>
            <ac:spMk id="7" creationId="{00000000-0000-0000-0000-000000000000}"/>
          </ac:spMkLst>
        </pc:spChg>
        <pc:spChg chg="mod">
          <ac:chgData name="Ioannis Tsiokanos" userId="7821cdf6-454a-4bc6-a278-49ee22d2fc1d" providerId="ADAL" clId="{D5A6CCDB-E9E9-4FBF-AD50-74C2740BA02A}" dt="2019-03-24T22:39:08.905" v="5908" actId="115"/>
          <ac:spMkLst>
            <pc:docMk/>
            <pc:sldMk cId="3481403620" sldId="265"/>
            <ac:spMk id="11" creationId="{00000000-0000-0000-0000-000000000000}"/>
          </ac:spMkLst>
        </pc:spChg>
        <pc:picChg chg="mod">
          <ac:chgData name="Ioannis Tsiokanos" userId="7821cdf6-454a-4bc6-a278-49ee22d2fc1d" providerId="ADAL" clId="{D5A6CCDB-E9E9-4FBF-AD50-74C2740BA02A}" dt="2019-03-24T22:39:19.439" v="5914" actId="1036"/>
          <ac:picMkLst>
            <pc:docMk/>
            <pc:sldMk cId="3481403620" sldId="265"/>
            <ac:picMk id="5" creationId="{4AFD1A68-9BB2-457F-8150-25F6C14ECC92}"/>
          </ac:picMkLst>
        </pc:picChg>
        <pc:picChg chg="mod">
          <ac:chgData name="Ioannis Tsiokanos" userId="7821cdf6-454a-4bc6-a278-49ee22d2fc1d" providerId="ADAL" clId="{D5A6CCDB-E9E9-4FBF-AD50-74C2740BA02A}" dt="2019-03-22T18:29:15.673" v="4880" actId="1037"/>
          <ac:picMkLst>
            <pc:docMk/>
            <pc:sldMk cId="3481403620" sldId="265"/>
            <ac:picMk id="8" creationId="{F87F2B2C-20C3-46BB-8F1E-069CDB91FCD2}"/>
          </ac:picMkLst>
        </pc:picChg>
      </pc:sldChg>
      <pc:sldChg chg="modSp">
        <pc:chgData name="Ioannis Tsiokanos" userId="7821cdf6-454a-4bc6-a278-49ee22d2fc1d" providerId="ADAL" clId="{D5A6CCDB-E9E9-4FBF-AD50-74C2740BA02A}" dt="2019-03-24T22:57:21.765" v="5916" actId="113"/>
        <pc:sldMkLst>
          <pc:docMk/>
          <pc:sldMk cId="1971380122" sldId="266"/>
        </pc:sldMkLst>
        <pc:spChg chg="mod">
          <ac:chgData name="Ioannis Tsiokanos" userId="7821cdf6-454a-4bc6-a278-49ee22d2fc1d" providerId="ADAL" clId="{D5A6CCDB-E9E9-4FBF-AD50-74C2740BA02A}" dt="2019-03-24T22:57:21.765" v="5916" actId="113"/>
          <ac:spMkLst>
            <pc:docMk/>
            <pc:sldMk cId="1971380122" sldId="266"/>
            <ac:spMk id="2" creationId="{609E51A5-8FA1-46A6-B4E6-71059251BEBA}"/>
          </ac:spMkLst>
        </pc:spChg>
        <pc:grpChg chg="mod">
          <ac:chgData name="Ioannis Tsiokanos" userId="7821cdf6-454a-4bc6-a278-49ee22d2fc1d" providerId="ADAL" clId="{D5A6CCDB-E9E9-4FBF-AD50-74C2740BA02A}" dt="2019-03-21T18:12:10.479" v="1425" actId="1036"/>
          <ac:grpSpMkLst>
            <pc:docMk/>
            <pc:sldMk cId="1971380122" sldId="266"/>
            <ac:grpSpMk id="204" creationId="{1310498F-0F75-49DA-B242-0ED5D4C03F78}"/>
          </ac:grpSpMkLst>
        </pc:grpChg>
        <pc:picChg chg="mod">
          <ac:chgData name="Ioannis Tsiokanos" userId="7821cdf6-454a-4bc6-a278-49ee22d2fc1d" providerId="ADAL" clId="{D5A6CCDB-E9E9-4FBF-AD50-74C2740BA02A}" dt="2019-03-21T18:11:38.504" v="1413" actId="1036"/>
          <ac:picMkLst>
            <pc:docMk/>
            <pc:sldMk cId="1971380122" sldId="266"/>
            <ac:picMk id="396" creationId="{024B627D-2719-4C60-8764-F42167794842}"/>
          </ac:picMkLst>
        </pc:picChg>
        <pc:picChg chg="mod">
          <ac:chgData name="Ioannis Tsiokanos" userId="7821cdf6-454a-4bc6-a278-49ee22d2fc1d" providerId="ADAL" clId="{D5A6CCDB-E9E9-4FBF-AD50-74C2740BA02A}" dt="2019-03-21T18:12:14.631" v="1427" actId="1036"/>
          <ac:picMkLst>
            <pc:docMk/>
            <pc:sldMk cId="1971380122" sldId="266"/>
            <ac:picMk id="397" creationId="{694D96CD-8C16-44C4-B63C-82B060B141CA}"/>
          </ac:picMkLst>
        </pc:picChg>
      </pc:sldChg>
      <pc:sldChg chg="modSp">
        <pc:chgData name="Ioannis Tsiokanos" userId="7821cdf6-454a-4bc6-a278-49ee22d2fc1d" providerId="ADAL" clId="{D5A6CCDB-E9E9-4FBF-AD50-74C2740BA02A}" dt="2019-03-21T18:13:22.550" v="1450" actId="1036"/>
        <pc:sldMkLst>
          <pc:docMk/>
          <pc:sldMk cId="2538521599" sldId="267"/>
        </pc:sldMkLst>
        <pc:spChg chg="mod">
          <ac:chgData name="Ioannis Tsiokanos" userId="7821cdf6-454a-4bc6-a278-49ee22d2fc1d" providerId="ADAL" clId="{D5A6CCDB-E9E9-4FBF-AD50-74C2740BA02A}" dt="2019-03-21T18:12:40.062" v="1428" actId="5793"/>
          <ac:spMkLst>
            <pc:docMk/>
            <pc:sldMk cId="2538521599" sldId="267"/>
            <ac:spMk id="2" creationId="{C51D93B5-4837-4E69-B139-93963BA3BBEA}"/>
          </ac:spMkLst>
        </pc:spChg>
        <pc:spChg chg="mod">
          <ac:chgData name="Ioannis Tsiokanos" userId="7821cdf6-454a-4bc6-a278-49ee22d2fc1d" providerId="ADAL" clId="{D5A6CCDB-E9E9-4FBF-AD50-74C2740BA02A}" dt="2019-03-21T18:13:22.550" v="1450" actId="1036"/>
          <ac:spMkLst>
            <pc:docMk/>
            <pc:sldMk cId="2538521599" sldId="267"/>
            <ac:spMk id="8" creationId="{87983BAE-5763-42A6-B4D7-4DE53C2A696B}"/>
          </ac:spMkLst>
        </pc:spChg>
        <pc:picChg chg="mod">
          <ac:chgData name="Ioannis Tsiokanos" userId="7821cdf6-454a-4bc6-a278-49ee22d2fc1d" providerId="ADAL" clId="{D5A6CCDB-E9E9-4FBF-AD50-74C2740BA02A}" dt="2019-03-21T18:13:19.722" v="1449" actId="1035"/>
          <ac:picMkLst>
            <pc:docMk/>
            <pc:sldMk cId="2538521599" sldId="267"/>
            <ac:picMk id="7" creationId="{65407DED-0F82-4C7E-A3A3-4C549133D011}"/>
          </ac:picMkLst>
        </pc:picChg>
      </pc:sldChg>
      <pc:sldChg chg="modSp">
        <pc:chgData name="Ioannis Tsiokanos" userId="7821cdf6-454a-4bc6-a278-49ee22d2fc1d" providerId="ADAL" clId="{D5A6CCDB-E9E9-4FBF-AD50-74C2740BA02A}" dt="2019-03-24T22:18:08.688" v="5865" actId="113"/>
        <pc:sldMkLst>
          <pc:docMk/>
          <pc:sldMk cId="4166637098" sldId="268"/>
        </pc:sldMkLst>
        <pc:spChg chg="mod">
          <ac:chgData name="Ioannis Tsiokanos" userId="7821cdf6-454a-4bc6-a278-49ee22d2fc1d" providerId="ADAL" clId="{D5A6CCDB-E9E9-4FBF-AD50-74C2740BA02A}" dt="2019-03-24T22:18:08.688" v="5865" actId="113"/>
          <ac:spMkLst>
            <pc:docMk/>
            <pc:sldMk cId="4166637098" sldId="268"/>
            <ac:spMk id="2" creationId="{F9E0AC8A-F5DE-4DC0-81B0-9B5EEC6B9B37}"/>
          </ac:spMkLst>
        </pc:spChg>
        <pc:spChg chg="mod">
          <ac:chgData name="Ioannis Tsiokanos" userId="7821cdf6-454a-4bc6-a278-49ee22d2fc1d" providerId="ADAL" clId="{D5A6CCDB-E9E9-4FBF-AD50-74C2740BA02A}" dt="2019-03-21T18:14:14.660" v="1549" actId="1036"/>
          <ac:spMkLst>
            <pc:docMk/>
            <pc:sldMk cId="4166637098" sldId="268"/>
            <ac:spMk id="8" creationId="{33C47925-BBB2-4463-9BF9-8A603CA4D376}"/>
          </ac:spMkLst>
        </pc:spChg>
        <pc:spChg chg="mod">
          <ac:chgData name="Ioannis Tsiokanos" userId="7821cdf6-454a-4bc6-a278-49ee22d2fc1d" providerId="ADAL" clId="{D5A6CCDB-E9E9-4FBF-AD50-74C2740BA02A}" dt="2019-03-24T21:51:10.597" v="5397" actId="113"/>
          <ac:spMkLst>
            <pc:docMk/>
            <pc:sldMk cId="4166637098" sldId="268"/>
            <ac:spMk id="9" creationId="{9CE824CB-6F06-46B6-84DE-998279570378}"/>
          </ac:spMkLst>
        </pc:spChg>
        <pc:spChg chg="mod">
          <ac:chgData name="Ioannis Tsiokanos" userId="7821cdf6-454a-4bc6-a278-49ee22d2fc1d" providerId="ADAL" clId="{D5A6CCDB-E9E9-4FBF-AD50-74C2740BA02A}" dt="2019-03-21T18:14:44.843" v="1617" actId="1035"/>
          <ac:spMkLst>
            <pc:docMk/>
            <pc:sldMk cId="4166637098" sldId="268"/>
            <ac:spMk id="11" creationId="{778F02AA-17B1-42B3-A0EC-828009BB8EC5}"/>
          </ac:spMkLst>
        </pc:spChg>
        <pc:spChg chg="mod">
          <ac:chgData name="Ioannis Tsiokanos" userId="7821cdf6-454a-4bc6-a278-49ee22d2fc1d" providerId="ADAL" clId="{D5A6CCDB-E9E9-4FBF-AD50-74C2740BA02A}" dt="2019-03-21T18:14:39.317" v="1606" actId="1036"/>
          <ac:spMkLst>
            <pc:docMk/>
            <pc:sldMk cId="4166637098" sldId="268"/>
            <ac:spMk id="12" creationId="{EF24244A-B338-4742-B9D8-50F335F7D81A}"/>
          </ac:spMkLst>
        </pc:spChg>
        <pc:picChg chg="mod">
          <ac:chgData name="Ioannis Tsiokanos" userId="7821cdf6-454a-4bc6-a278-49ee22d2fc1d" providerId="ADAL" clId="{D5A6CCDB-E9E9-4FBF-AD50-74C2740BA02A}" dt="2019-03-21T18:14:00.064" v="1483" actId="1036"/>
          <ac:picMkLst>
            <pc:docMk/>
            <pc:sldMk cId="4166637098" sldId="268"/>
            <ac:picMk id="7" creationId="{50C30315-3B5B-46E5-B147-D4CCB7450819}"/>
          </ac:picMkLst>
        </pc:picChg>
      </pc:sldChg>
      <pc:sldChg chg="modSp">
        <pc:chgData name="Ioannis Tsiokanos" userId="7821cdf6-454a-4bc6-a278-49ee22d2fc1d" providerId="ADAL" clId="{D5A6CCDB-E9E9-4FBF-AD50-74C2740BA02A}" dt="2019-03-24T21:53:50.438" v="5408" actId="207"/>
        <pc:sldMkLst>
          <pc:docMk/>
          <pc:sldMk cId="2853016507" sldId="269"/>
        </pc:sldMkLst>
        <pc:spChg chg="mod">
          <ac:chgData name="Ioannis Tsiokanos" userId="7821cdf6-454a-4bc6-a278-49ee22d2fc1d" providerId="ADAL" clId="{D5A6CCDB-E9E9-4FBF-AD50-74C2740BA02A}" dt="2019-03-24T21:53:50.438" v="5408" actId="207"/>
          <ac:spMkLst>
            <pc:docMk/>
            <pc:sldMk cId="2853016507" sldId="269"/>
            <ac:spMk id="2" creationId="{D4AFF538-137F-48A5-A14D-A21154DFE8F8}"/>
          </ac:spMkLst>
        </pc:spChg>
      </pc:sldChg>
      <pc:sldChg chg="addSp modSp modAnim">
        <pc:chgData name="Ioannis Tsiokanos" userId="7821cdf6-454a-4bc6-a278-49ee22d2fc1d" providerId="ADAL" clId="{D5A6CCDB-E9E9-4FBF-AD50-74C2740BA02A}" dt="2019-03-24T21:54:19.120" v="5409" actId="113"/>
        <pc:sldMkLst>
          <pc:docMk/>
          <pc:sldMk cId="3665954533" sldId="270"/>
        </pc:sldMkLst>
        <pc:spChg chg="mod">
          <ac:chgData name="Ioannis Tsiokanos" userId="7821cdf6-454a-4bc6-a278-49ee22d2fc1d" providerId="ADAL" clId="{D5A6CCDB-E9E9-4FBF-AD50-74C2740BA02A}" dt="2019-03-21T18:23:03.299" v="1735"/>
          <ac:spMkLst>
            <pc:docMk/>
            <pc:sldMk cId="3665954533" sldId="270"/>
            <ac:spMk id="2" creationId="{3C64EA05-705C-4CA6-8C1E-3AE276357392}"/>
          </ac:spMkLst>
        </pc:spChg>
        <pc:spChg chg="mod">
          <ac:chgData name="Ioannis Tsiokanos" userId="7821cdf6-454a-4bc6-a278-49ee22d2fc1d" providerId="ADAL" clId="{D5A6CCDB-E9E9-4FBF-AD50-74C2740BA02A}" dt="2019-03-24T00:11:11.511" v="5271" actId="20577"/>
          <ac:spMkLst>
            <pc:docMk/>
            <pc:sldMk cId="3665954533" sldId="270"/>
            <ac:spMk id="3" creationId="{CEE7C7EF-0460-400A-909A-F70994BF320E}"/>
          </ac:spMkLst>
        </pc:spChg>
        <pc:spChg chg="mod">
          <ac:chgData name="Ioannis Tsiokanos" userId="7821cdf6-454a-4bc6-a278-49ee22d2fc1d" providerId="ADAL" clId="{D5A6CCDB-E9E9-4FBF-AD50-74C2740BA02A}" dt="2019-03-21T18:24:09.757" v="1840" actId="1038"/>
          <ac:spMkLst>
            <pc:docMk/>
            <pc:sldMk cId="3665954533" sldId="270"/>
            <ac:spMk id="9" creationId="{73C53C66-2DBF-47F6-ACEE-A34E3771315B}"/>
          </ac:spMkLst>
        </pc:spChg>
        <pc:spChg chg="mod">
          <ac:chgData name="Ioannis Tsiokanos" userId="7821cdf6-454a-4bc6-a278-49ee22d2fc1d" providerId="ADAL" clId="{D5A6CCDB-E9E9-4FBF-AD50-74C2740BA02A}" dt="2019-03-21T18:24:09.757" v="1840" actId="1038"/>
          <ac:spMkLst>
            <pc:docMk/>
            <pc:sldMk cId="3665954533" sldId="270"/>
            <ac:spMk id="11" creationId="{9EA3D912-9F30-460C-91C0-1A367BF2ABD1}"/>
          </ac:spMkLst>
        </pc:spChg>
        <pc:spChg chg="mod">
          <ac:chgData name="Ioannis Tsiokanos" userId="7821cdf6-454a-4bc6-a278-49ee22d2fc1d" providerId="ADAL" clId="{D5A6CCDB-E9E9-4FBF-AD50-74C2740BA02A}" dt="2019-03-21T18:24:22.418" v="1867" actId="1037"/>
          <ac:spMkLst>
            <pc:docMk/>
            <pc:sldMk cId="3665954533" sldId="270"/>
            <ac:spMk id="16" creationId="{8B7F605A-4D57-4D4D-96E5-333866894B1B}"/>
          </ac:spMkLst>
        </pc:spChg>
        <pc:spChg chg="mod">
          <ac:chgData name="Ioannis Tsiokanos" userId="7821cdf6-454a-4bc6-a278-49ee22d2fc1d" providerId="ADAL" clId="{D5A6CCDB-E9E9-4FBF-AD50-74C2740BA02A}" dt="2019-03-21T18:24:22.418" v="1867" actId="1037"/>
          <ac:spMkLst>
            <pc:docMk/>
            <pc:sldMk cId="3665954533" sldId="270"/>
            <ac:spMk id="17" creationId="{60CB2918-713E-43E1-B325-5A1769912611}"/>
          </ac:spMkLst>
        </pc:spChg>
        <pc:spChg chg="add mod">
          <ac:chgData name="Ioannis Tsiokanos" userId="7821cdf6-454a-4bc6-a278-49ee22d2fc1d" providerId="ADAL" clId="{D5A6CCDB-E9E9-4FBF-AD50-74C2740BA02A}" dt="2019-03-24T21:54:19.120" v="5409" actId="113"/>
          <ac:spMkLst>
            <pc:docMk/>
            <pc:sldMk cId="3665954533" sldId="270"/>
            <ac:spMk id="18" creationId="{BF030D04-C45A-4403-B29A-931F3B0C6C43}"/>
          </ac:spMkLst>
        </pc:spChg>
        <pc:spChg chg="mod">
          <ac:chgData name="Ioannis Tsiokanos" userId="7821cdf6-454a-4bc6-a278-49ee22d2fc1d" providerId="ADAL" clId="{D5A6CCDB-E9E9-4FBF-AD50-74C2740BA02A}" dt="2019-03-21T18:24:31.867" v="1869" actId="1035"/>
          <ac:spMkLst>
            <pc:docMk/>
            <pc:sldMk cId="3665954533" sldId="270"/>
            <ac:spMk id="23" creationId="{94685F93-EBBB-4B41-8FEB-F1227FFC7FD3}"/>
          </ac:spMkLst>
        </pc:spChg>
        <pc:spChg chg="mod">
          <ac:chgData name="Ioannis Tsiokanos" userId="7821cdf6-454a-4bc6-a278-49ee22d2fc1d" providerId="ADAL" clId="{D5A6CCDB-E9E9-4FBF-AD50-74C2740BA02A}" dt="2019-03-21T18:23:58.055" v="1821" actId="1035"/>
          <ac:spMkLst>
            <pc:docMk/>
            <pc:sldMk cId="3665954533" sldId="270"/>
            <ac:spMk id="25" creationId="{DAEEC600-AFB4-4317-BD86-CB17A40008EF}"/>
          </ac:spMkLst>
        </pc:spChg>
        <pc:picChg chg="mod">
          <ac:chgData name="Ioannis Tsiokanos" userId="7821cdf6-454a-4bc6-a278-49ee22d2fc1d" providerId="ADAL" clId="{D5A6CCDB-E9E9-4FBF-AD50-74C2740BA02A}" dt="2019-03-21T18:24:09.757" v="1840" actId="1038"/>
          <ac:picMkLst>
            <pc:docMk/>
            <pc:sldMk cId="3665954533" sldId="270"/>
            <ac:picMk id="7" creationId="{9E43ACEC-2A30-45B0-B11B-4589E32CB81C}"/>
          </ac:picMkLst>
        </pc:picChg>
        <pc:cxnChg chg="mod">
          <ac:chgData name="Ioannis Tsiokanos" userId="7821cdf6-454a-4bc6-a278-49ee22d2fc1d" providerId="ADAL" clId="{D5A6CCDB-E9E9-4FBF-AD50-74C2740BA02A}" dt="2019-03-21T18:24:09.757" v="1840" actId="1038"/>
          <ac:cxnSpMkLst>
            <pc:docMk/>
            <pc:sldMk cId="3665954533" sldId="270"/>
            <ac:cxnSpMk id="8" creationId="{D6561916-3BFE-4AC4-BD16-A23DE7242ADC}"/>
          </ac:cxnSpMkLst>
        </pc:cxnChg>
        <pc:cxnChg chg="mod">
          <ac:chgData name="Ioannis Tsiokanos" userId="7821cdf6-454a-4bc6-a278-49ee22d2fc1d" providerId="ADAL" clId="{D5A6CCDB-E9E9-4FBF-AD50-74C2740BA02A}" dt="2019-03-21T18:24:09.757" v="1840" actId="1038"/>
          <ac:cxnSpMkLst>
            <pc:docMk/>
            <pc:sldMk cId="3665954533" sldId="270"/>
            <ac:cxnSpMk id="10" creationId="{ACAF6E7E-FF3A-4D70-8B4B-B932FDFEE2E5}"/>
          </ac:cxnSpMkLst>
        </pc:cxnChg>
        <pc:cxnChg chg="mod">
          <ac:chgData name="Ioannis Tsiokanos" userId="7821cdf6-454a-4bc6-a278-49ee22d2fc1d" providerId="ADAL" clId="{D5A6CCDB-E9E9-4FBF-AD50-74C2740BA02A}" dt="2019-03-21T18:23:58.055" v="1821" actId="1035"/>
          <ac:cxnSpMkLst>
            <pc:docMk/>
            <pc:sldMk cId="3665954533" sldId="270"/>
            <ac:cxnSpMk id="22" creationId="{DC7F73B6-F11C-413C-BCDC-5FD14516DFE7}"/>
          </ac:cxnSpMkLst>
        </pc:cxnChg>
        <pc:cxnChg chg="mod">
          <ac:chgData name="Ioannis Tsiokanos" userId="7821cdf6-454a-4bc6-a278-49ee22d2fc1d" providerId="ADAL" clId="{D5A6CCDB-E9E9-4FBF-AD50-74C2740BA02A}" dt="2019-03-21T18:23:58.055" v="1821" actId="1035"/>
          <ac:cxnSpMkLst>
            <pc:docMk/>
            <pc:sldMk cId="3665954533" sldId="270"/>
            <ac:cxnSpMk id="24" creationId="{560DABC4-AFD9-490D-A26D-6BC9BA278E7F}"/>
          </ac:cxnSpMkLst>
        </pc:cxnChg>
      </pc:sldChg>
      <pc:sldChg chg="addSp delSp modSp modAnim">
        <pc:chgData name="Ioannis Tsiokanos" userId="7821cdf6-454a-4bc6-a278-49ee22d2fc1d" providerId="ADAL" clId="{D5A6CCDB-E9E9-4FBF-AD50-74C2740BA02A}" dt="2019-03-24T22:16:51.343" v="5862" actId="1035"/>
        <pc:sldMkLst>
          <pc:docMk/>
          <pc:sldMk cId="619994462" sldId="271"/>
        </pc:sldMkLst>
        <pc:spChg chg="mod">
          <ac:chgData name="Ioannis Tsiokanos" userId="7821cdf6-454a-4bc6-a278-49ee22d2fc1d" providerId="ADAL" clId="{D5A6CCDB-E9E9-4FBF-AD50-74C2740BA02A}" dt="2019-03-24T22:16:35.563" v="5850" actId="255"/>
          <ac:spMkLst>
            <pc:docMk/>
            <pc:sldMk cId="619994462" sldId="271"/>
            <ac:spMk id="2" creationId="{CA5071BA-CD4A-4091-A60A-6AFD9E90565C}"/>
          </ac:spMkLst>
        </pc:spChg>
        <pc:spChg chg="mod">
          <ac:chgData name="Ioannis Tsiokanos" userId="7821cdf6-454a-4bc6-a278-49ee22d2fc1d" providerId="ADAL" clId="{D5A6CCDB-E9E9-4FBF-AD50-74C2740BA02A}" dt="2019-03-24T00:12:40.597" v="5301" actId="255"/>
          <ac:spMkLst>
            <pc:docMk/>
            <pc:sldMk cId="619994462" sldId="271"/>
            <ac:spMk id="3" creationId="{B7876781-C18A-43E7-97D5-364C98C6EA7D}"/>
          </ac:spMkLst>
        </pc:spChg>
        <pc:spChg chg="mod ord">
          <ac:chgData name="Ioannis Tsiokanos" userId="7821cdf6-454a-4bc6-a278-49ee22d2fc1d" providerId="ADAL" clId="{D5A6CCDB-E9E9-4FBF-AD50-74C2740BA02A}" dt="2019-03-24T22:09:38.647" v="5694" actId="166"/>
          <ac:spMkLst>
            <pc:docMk/>
            <pc:sldMk cId="619994462" sldId="271"/>
            <ac:spMk id="8" creationId="{BAF1FF0E-ABED-4501-AE8D-D1C93B73BC9E}"/>
          </ac:spMkLst>
        </pc:spChg>
        <pc:spChg chg="mod ord">
          <ac:chgData name="Ioannis Tsiokanos" userId="7821cdf6-454a-4bc6-a278-49ee22d2fc1d" providerId="ADAL" clId="{D5A6CCDB-E9E9-4FBF-AD50-74C2740BA02A}" dt="2019-03-24T22:09:51.213" v="5695" actId="166"/>
          <ac:spMkLst>
            <pc:docMk/>
            <pc:sldMk cId="619994462" sldId="271"/>
            <ac:spMk id="10" creationId="{021B964D-63C0-4CAD-A569-8D79BA50D839}"/>
          </ac:spMkLst>
        </pc:spChg>
        <pc:spChg chg="mod">
          <ac:chgData name="Ioannis Tsiokanos" userId="7821cdf6-454a-4bc6-a278-49ee22d2fc1d" providerId="ADAL" clId="{D5A6CCDB-E9E9-4FBF-AD50-74C2740BA02A}" dt="2019-03-24T22:09:00.105" v="5682" actId="1035"/>
          <ac:spMkLst>
            <pc:docMk/>
            <pc:sldMk cId="619994462" sldId="271"/>
            <ac:spMk id="12" creationId="{5656BAE3-1041-4442-8386-B3AAF6A8CFDF}"/>
          </ac:spMkLst>
        </pc:spChg>
        <pc:spChg chg="del mod">
          <ac:chgData name="Ioannis Tsiokanos" userId="7821cdf6-454a-4bc6-a278-49ee22d2fc1d" providerId="ADAL" clId="{D5A6CCDB-E9E9-4FBF-AD50-74C2740BA02A}" dt="2019-03-21T18:26:04.849" v="1872" actId="478"/>
          <ac:spMkLst>
            <pc:docMk/>
            <pc:sldMk cId="619994462" sldId="271"/>
            <ac:spMk id="16" creationId="{AF23BF59-EE31-4B85-BFDE-811088A0543F}"/>
          </ac:spMkLst>
        </pc:spChg>
        <pc:spChg chg="del mod">
          <ac:chgData name="Ioannis Tsiokanos" userId="7821cdf6-454a-4bc6-a278-49ee22d2fc1d" providerId="ADAL" clId="{D5A6CCDB-E9E9-4FBF-AD50-74C2740BA02A}" dt="2019-03-21T18:26:10.950" v="1876" actId="478"/>
          <ac:spMkLst>
            <pc:docMk/>
            <pc:sldMk cId="619994462" sldId="271"/>
            <ac:spMk id="18" creationId="{7769BFB1-8F82-475F-8F21-BD161FBBBC59}"/>
          </ac:spMkLst>
        </pc:spChg>
        <pc:spChg chg="mod">
          <ac:chgData name="Ioannis Tsiokanos" userId="7821cdf6-454a-4bc6-a278-49ee22d2fc1d" providerId="ADAL" clId="{D5A6CCDB-E9E9-4FBF-AD50-74C2740BA02A}" dt="2019-03-24T22:16:51.343" v="5862" actId="1035"/>
          <ac:spMkLst>
            <pc:docMk/>
            <pc:sldMk cId="619994462" sldId="271"/>
            <ac:spMk id="22" creationId="{3D41CDAB-3BA4-4DB5-9703-FAA826D2ED29}"/>
          </ac:spMkLst>
        </pc:spChg>
        <pc:spChg chg="add mod">
          <ac:chgData name="Ioannis Tsiokanos" userId="7821cdf6-454a-4bc6-a278-49ee22d2fc1d" providerId="ADAL" clId="{D5A6CCDB-E9E9-4FBF-AD50-74C2740BA02A}" dt="2019-03-24T22:16:43.718" v="5860" actId="1035"/>
          <ac:spMkLst>
            <pc:docMk/>
            <pc:sldMk cId="619994462" sldId="271"/>
            <ac:spMk id="23" creationId="{7573E2F6-368B-4009-9BB7-55AFB7D5F908}"/>
          </ac:spMkLst>
        </pc:spChg>
        <pc:spChg chg="add mod">
          <ac:chgData name="Ioannis Tsiokanos" userId="7821cdf6-454a-4bc6-a278-49ee22d2fc1d" providerId="ADAL" clId="{D5A6CCDB-E9E9-4FBF-AD50-74C2740BA02A}" dt="2019-03-24T22:16:43.718" v="5860" actId="1035"/>
          <ac:spMkLst>
            <pc:docMk/>
            <pc:sldMk cId="619994462" sldId="271"/>
            <ac:spMk id="24" creationId="{B05D45F9-1980-4ECD-9243-38270ED9A88A}"/>
          </ac:spMkLst>
        </pc:spChg>
        <pc:picChg chg="mod">
          <ac:chgData name="Ioannis Tsiokanos" userId="7821cdf6-454a-4bc6-a278-49ee22d2fc1d" providerId="ADAL" clId="{D5A6CCDB-E9E9-4FBF-AD50-74C2740BA02A}" dt="2019-03-24T22:03:58.186" v="5598" actId="1035"/>
          <ac:picMkLst>
            <pc:docMk/>
            <pc:sldMk cId="619994462" sldId="271"/>
            <ac:picMk id="11" creationId="{983CCB52-87F8-4A50-A257-1DD7D5F074BD}"/>
          </ac:picMkLst>
        </pc:picChg>
        <pc:picChg chg="add del">
          <ac:chgData name="Ioannis Tsiokanos" userId="7821cdf6-454a-4bc6-a278-49ee22d2fc1d" providerId="ADAL" clId="{D5A6CCDB-E9E9-4FBF-AD50-74C2740BA02A}" dt="2019-03-21T23:53:17.992" v="4231"/>
          <ac:picMkLst>
            <pc:docMk/>
            <pc:sldMk cId="619994462" sldId="271"/>
            <ac:picMk id="21" creationId="{506F89B7-38B6-4911-8956-9F1B353DB617}"/>
          </ac:picMkLst>
        </pc:picChg>
        <pc:cxnChg chg="mod">
          <ac:chgData name="Ioannis Tsiokanos" userId="7821cdf6-454a-4bc6-a278-49ee22d2fc1d" providerId="ADAL" clId="{D5A6CCDB-E9E9-4FBF-AD50-74C2740BA02A}" dt="2019-03-24T22:09:10.968" v="5693" actId="1035"/>
          <ac:cxnSpMkLst>
            <pc:docMk/>
            <pc:sldMk cId="619994462" sldId="271"/>
            <ac:cxnSpMk id="7" creationId="{30FA2216-7F8F-4478-987E-9FB4D17835D5}"/>
          </ac:cxnSpMkLst>
        </pc:cxnChg>
        <pc:cxnChg chg="mod">
          <ac:chgData name="Ioannis Tsiokanos" userId="7821cdf6-454a-4bc6-a278-49ee22d2fc1d" providerId="ADAL" clId="{D5A6CCDB-E9E9-4FBF-AD50-74C2740BA02A}" dt="2019-03-24T22:09:10.968" v="5693" actId="1035"/>
          <ac:cxnSpMkLst>
            <pc:docMk/>
            <pc:sldMk cId="619994462" sldId="271"/>
            <ac:cxnSpMk id="9" creationId="{AACFC8D5-0AE7-4067-A9D5-4196875AD9AE}"/>
          </ac:cxnSpMkLst>
        </pc:cxnChg>
        <pc:cxnChg chg="del">
          <ac:chgData name="Ioannis Tsiokanos" userId="7821cdf6-454a-4bc6-a278-49ee22d2fc1d" providerId="ADAL" clId="{D5A6CCDB-E9E9-4FBF-AD50-74C2740BA02A}" dt="2019-03-21T18:26:06.114" v="1873" actId="478"/>
          <ac:cxnSpMkLst>
            <pc:docMk/>
            <pc:sldMk cId="619994462" sldId="271"/>
            <ac:cxnSpMk id="15" creationId="{34863EC6-270B-49A2-AF5B-A6AA6F8A526B}"/>
          </ac:cxnSpMkLst>
        </pc:cxnChg>
        <pc:cxnChg chg="del">
          <ac:chgData name="Ioannis Tsiokanos" userId="7821cdf6-454a-4bc6-a278-49ee22d2fc1d" providerId="ADAL" clId="{D5A6CCDB-E9E9-4FBF-AD50-74C2740BA02A}" dt="2019-03-21T18:26:07.304" v="1874" actId="478"/>
          <ac:cxnSpMkLst>
            <pc:docMk/>
            <pc:sldMk cId="619994462" sldId="271"/>
            <ac:cxnSpMk id="17" creationId="{48B87809-6490-4B32-A548-9D9C18808CD9}"/>
          </ac:cxnSpMkLst>
        </pc:cxnChg>
      </pc:sldChg>
      <pc:sldChg chg="modSp">
        <pc:chgData name="Ioannis Tsiokanos" userId="7821cdf6-454a-4bc6-a278-49ee22d2fc1d" providerId="ADAL" clId="{D5A6CCDB-E9E9-4FBF-AD50-74C2740BA02A}" dt="2019-03-24T22:17:55.293" v="5864" actId="113"/>
        <pc:sldMkLst>
          <pc:docMk/>
          <pc:sldMk cId="2503113705" sldId="272"/>
        </pc:sldMkLst>
        <pc:spChg chg="mod">
          <ac:chgData name="Ioannis Tsiokanos" userId="7821cdf6-454a-4bc6-a278-49ee22d2fc1d" providerId="ADAL" clId="{D5A6CCDB-E9E9-4FBF-AD50-74C2740BA02A}" dt="2019-03-24T22:17:55.293" v="5864" actId="113"/>
          <ac:spMkLst>
            <pc:docMk/>
            <pc:sldMk cId="2503113705" sldId="272"/>
            <ac:spMk id="2" creationId="{1EDF06E4-DFA2-49BE-A342-78C8BA6ABFB0}"/>
          </ac:spMkLst>
        </pc:spChg>
        <pc:spChg chg="mod">
          <ac:chgData name="Ioannis Tsiokanos" userId="7821cdf6-454a-4bc6-a278-49ee22d2fc1d" providerId="ADAL" clId="{D5A6CCDB-E9E9-4FBF-AD50-74C2740BA02A}" dt="2019-03-24T00:13:07.048" v="5327" actId="20577"/>
          <ac:spMkLst>
            <pc:docMk/>
            <pc:sldMk cId="2503113705" sldId="272"/>
            <ac:spMk id="3" creationId="{A3E9423D-6AFD-429D-A85F-B4CC6987803B}"/>
          </ac:spMkLst>
        </pc:spChg>
        <pc:spChg chg="mod">
          <ac:chgData name="Ioannis Tsiokanos" userId="7821cdf6-454a-4bc6-a278-49ee22d2fc1d" providerId="ADAL" clId="{D5A6CCDB-E9E9-4FBF-AD50-74C2740BA02A}" dt="2019-03-21T18:34:35.428" v="1915" actId="1035"/>
          <ac:spMkLst>
            <pc:docMk/>
            <pc:sldMk cId="2503113705" sldId="272"/>
            <ac:spMk id="11" creationId="{08DA4C3D-D4C3-479B-813F-FA003E495D24}"/>
          </ac:spMkLst>
        </pc:spChg>
        <pc:picChg chg="mod">
          <ac:chgData name="Ioannis Tsiokanos" userId="7821cdf6-454a-4bc6-a278-49ee22d2fc1d" providerId="ADAL" clId="{D5A6CCDB-E9E9-4FBF-AD50-74C2740BA02A}" dt="2019-03-22T01:08:44.424" v="4730" actId="1037"/>
          <ac:picMkLst>
            <pc:docMk/>
            <pc:sldMk cId="2503113705" sldId="272"/>
            <ac:picMk id="8" creationId="{15732245-A0C9-43FE-AE34-01039A16D4CD}"/>
          </ac:picMkLst>
        </pc:picChg>
      </pc:sldChg>
      <pc:sldChg chg="modSp">
        <pc:chgData name="Ioannis Tsiokanos" userId="7821cdf6-454a-4bc6-a278-49ee22d2fc1d" providerId="ADAL" clId="{D5A6CCDB-E9E9-4FBF-AD50-74C2740BA02A}" dt="2019-03-24T22:58:42.542" v="5917" actId="20577"/>
        <pc:sldMkLst>
          <pc:docMk/>
          <pc:sldMk cId="2289099811" sldId="273"/>
        </pc:sldMkLst>
        <pc:spChg chg="mod">
          <ac:chgData name="Ioannis Tsiokanos" userId="7821cdf6-454a-4bc6-a278-49ee22d2fc1d" providerId="ADAL" clId="{D5A6CCDB-E9E9-4FBF-AD50-74C2740BA02A}" dt="2019-03-21T18:10:11.179" v="1388" actId="27636"/>
          <ac:spMkLst>
            <pc:docMk/>
            <pc:sldMk cId="2289099811" sldId="273"/>
            <ac:spMk id="2" creationId="{9F204BBB-A6F6-4B3C-AAAB-ADAA53C2C284}"/>
          </ac:spMkLst>
        </pc:spChg>
        <pc:spChg chg="mod">
          <ac:chgData name="Ioannis Tsiokanos" userId="7821cdf6-454a-4bc6-a278-49ee22d2fc1d" providerId="ADAL" clId="{D5A6CCDB-E9E9-4FBF-AD50-74C2740BA02A}" dt="2019-03-24T22:58:42.542" v="5917" actId="20577"/>
          <ac:spMkLst>
            <pc:docMk/>
            <pc:sldMk cId="2289099811" sldId="273"/>
            <ac:spMk id="3" creationId="{9D3055CD-BD0E-4798-82B8-BB613C19C687}"/>
          </ac:spMkLst>
        </pc:spChg>
      </pc:sldChg>
      <pc:sldChg chg="modSp">
        <pc:chgData name="Ioannis Tsiokanos" userId="7821cdf6-454a-4bc6-a278-49ee22d2fc1d" providerId="ADAL" clId="{D5A6CCDB-E9E9-4FBF-AD50-74C2740BA02A}" dt="2019-03-24T23:00:07.627" v="5923" actId="20577"/>
        <pc:sldMkLst>
          <pc:docMk/>
          <pc:sldMk cId="3463428756" sldId="274"/>
        </pc:sldMkLst>
        <pc:spChg chg="mod">
          <ac:chgData name="Ioannis Tsiokanos" userId="7821cdf6-454a-4bc6-a278-49ee22d2fc1d" providerId="ADAL" clId="{D5A6CCDB-E9E9-4FBF-AD50-74C2740BA02A}" dt="2019-03-21T19:12:22.985" v="3082" actId="20577"/>
          <ac:spMkLst>
            <pc:docMk/>
            <pc:sldMk cId="3463428756" sldId="274"/>
            <ac:spMk id="2" creationId="{EA11FAEC-897B-46F8-99B5-1AA583E4FD70}"/>
          </ac:spMkLst>
        </pc:spChg>
        <pc:spChg chg="mod">
          <ac:chgData name="Ioannis Tsiokanos" userId="7821cdf6-454a-4bc6-a278-49ee22d2fc1d" providerId="ADAL" clId="{D5A6CCDB-E9E9-4FBF-AD50-74C2740BA02A}" dt="2019-03-24T00:14:38.995" v="5388" actId="20577"/>
          <ac:spMkLst>
            <pc:docMk/>
            <pc:sldMk cId="3463428756" sldId="274"/>
            <ac:spMk id="3" creationId="{24058F59-8EC3-472C-BD1B-2E5A7BF3442F}"/>
          </ac:spMkLst>
        </pc:spChg>
        <pc:spChg chg="mod">
          <ac:chgData name="Ioannis Tsiokanos" userId="7821cdf6-454a-4bc6-a278-49ee22d2fc1d" providerId="ADAL" clId="{D5A6CCDB-E9E9-4FBF-AD50-74C2740BA02A}" dt="2019-03-21T18:35:46.701" v="1920" actId="20577"/>
          <ac:spMkLst>
            <pc:docMk/>
            <pc:sldMk cId="3463428756" sldId="274"/>
            <ac:spMk id="7" creationId="{F3C60A87-CF21-44AD-B485-31936A8ACD28}"/>
          </ac:spMkLst>
        </pc:spChg>
        <pc:spChg chg="mod">
          <ac:chgData name="Ioannis Tsiokanos" userId="7821cdf6-454a-4bc6-a278-49ee22d2fc1d" providerId="ADAL" clId="{D5A6CCDB-E9E9-4FBF-AD50-74C2740BA02A}" dt="2019-03-21T18:35:56.801" v="1924" actId="20577"/>
          <ac:spMkLst>
            <pc:docMk/>
            <pc:sldMk cId="3463428756" sldId="274"/>
            <ac:spMk id="8" creationId="{F9D484CD-A9A2-4C03-9581-32BAE2E77479}"/>
          </ac:spMkLst>
        </pc:spChg>
        <pc:spChg chg="mod">
          <ac:chgData name="Ioannis Tsiokanos" userId="7821cdf6-454a-4bc6-a278-49ee22d2fc1d" providerId="ADAL" clId="{D5A6CCDB-E9E9-4FBF-AD50-74C2740BA02A}" dt="2019-03-24T23:00:07.627" v="5923" actId="20577"/>
          <ac:spMkLst>
            <pc:docMk/>
            <pc:sldMk cId="3463428756" sldId="274"/>
            <ac:spMk id="25" creationId="{B7046DEC-F49F-4AAE-B35E-ADE864FAC304}"/>
          </ac:spMkLst>
        </pc:spChg>
      </pc:sldChg>
      <pc:sldChg chg="addSp delSp modSp delAnim modAnim">
        <pc:chgData name="Ioannis Tsiokanos" userId="7821cdf6-454a-4bc6-a278-49ee22d2fc1d" providerId="ADAL" clId="{D5A6CCDB-E9E9-4FBF-AD50-74C2740BA02A}" dt="2019-03-22T00:22:50.095" v="4410"/>
        <pc:sldMkLst>
          <pc:docMk/>
          <pc:sldMk cId="3249314954" sldId="275"/>
        </pc:sldMkLst>
        <pc:spChg chg="add mod">
          <ac:chgData name="Ioannis Tsiokanos" userId="7821cdf6-454a-4bc6-a278-49ee22d2fc1d" providerId="ADAL" clId="{D5A6CCDB-E9E9-4FBF-AD50-74C2740BA02A}" dt="2019-03-21T16:47:31.722" v="122" actId="208"/>
          <ac:spMkLst>
            <pc:docMk/>
            <pc:sldMk cId="3249314954" sldId="275"/>
            <ac:spMk id="8" creationId="{9B25AE8F-5045-4BBB-A378-C9680C5B57FD}"/>
          </ac:spMkLst>
        </pc:spChg>
        <pc:spChg chg="add mod">
          <ac:chgData name="Ioannis Tsiokanos" userId="7821cdf6-454a-4bc6-a278-49ee22d2fc1d" providerId="ADAL" clId="{D5A6CCDB-E9E9-4FBF-AD50-74C2740BA02A}" dt="2019-03-21T18:38:36.092" v="1958" actId="14100"/>
          <ac:spMkLst>
            <pc:docMk/>
            <pc:sldMk cId="3249314954" sldId="275"/>
            <ac:spMk id="11" creationId="{277F5E9C-24A7-49AE-A90F-8541CC11665E}"/>
          </ac:spMkLst>
        </pc:spChg>
        <pc:spChg chg="add mod">
          <ac:chgData name="Ioannis Tsiokanos" userId="7821cdf6-454a-4bc6-a278-49ee22d2fc1d" providerId="ADAL" clId="{D5A6CCDB-E9E9-4FBF-AD50-74C2740BA02A}" dt="2019-03-21T16:51:11.806" v="586" actId="208"/>
          <ac:spMkLst>
            <pc:docMk/>
            <pc:sldMk cId="3249314954" sldId="275"/>
            <ac:spMk id="14" creationId="{8F272C6F-196E-48E4-9295-DAB3528535BE}"/>
          </ac:spMkLst>
        </pc:spChg>
        <pc:spChg chg="add del mod">
          <ac:chgData name="Ioannis Tsiokanos" userId="7821cdf6-454a-4bc6-a278-49ee22d2fc1d" providerId="ADAL" clId="{D5A6CCDB-E9E9-4FBF-AD50-74C2740BA02A}" dt="2019-03-21T16:49:53.204" v="374" actId="478"/>
          <ac:spMkLst>
            <pc:docMk/>
            <pc:sldMk cId="3249314954" sldId="275"/>
            <ac:spMk id="16" creationId="{90E3D6B2-2111-4912-8C67-91F66E42B506}"/>
          </ac:spMkLst>
        </pc:spChg>
        <pc:spChg chg="add mod">
          <ac:chgData name="Ioannis Tsiokanos" userId="7821cdf6-454a-4bc6-a278-49ee22d2fc1d" providerId="ADAL" clId="{D5A6CCDB-E9E9-4FBF-AD50-74C2740BA02A}" dt="2019-03-21T17:02:06.017" v="742" actId="208"/>
          <ac:spMkLst>
            <pc:docMk/>
            <pc:sldMk cId="3249314954" sldId="275"/>
            <ac:spMk id="20" creationId="{BA7F1951-C2FA-4FBB-8789-2CA921719AB1}"/>
          </ac:spMkLst>
        </pc:spChg>
        <pc:spChg chg="add mod">
          <ac:chgData name="Ioannis Tsiokanos" userId="7821cdf6-454a-4bc6-a278-49ee22d2fc1d" providerId="ADAL" clId="{D5A6CCDB-E9E9-4FBF-AD50-74C2740BA02A}" dt="2019-03-21T17:08:52.216" v="1030" actId="1036"/>
          <ac:spMkLst>
            <pc:docMk/>
            <pc:sldMk cId="3249314954" sldId="275"/>
            <ac:spMk id="21" creationId="{C2F0650C-792E-455F-AE40-88DE13902D66}"/>
          </ac:spMkLst>
        </pc:spChg>
        <pc:spChg chg="add mod">
          <ac:chgData name="Ioannis Tsiokanos" userId="7821cdf6-454a-4bc6-a278-49ee22d2fc1d" providerId="ADAL" clId="{D5A6CCDB-E9E9-4FBF-AD50-74C2740BA02A}" dt="2019-03-21T17:09:34.275" v="1044" actId="208"/>
          <ac:spMkLst>
            <pc:docMk/>
            <pc:sldMk cId="3249314954" sldId="275"/>
            <ac:spMk id="29" creationId="{C1208BB9-45A7-4579-9067-D37FA0B064D6}"/>
          </ac:spMkLst>
        </pc:spChg>
        <pc:spChg chg="add mod">
          <ac:chgData name="Ioannis Tsiokanos" userId="7821cdf6-454a-4bc6-a278-49ee22d2fc1d" providerId="ADAL" clId="{D5A6CCDB-E9E9-4FBF-AD50-74C2740BA02A}" dt="2019-03-21T18:38:20.834" v="1956" actId="14100"/>
          <ac:spMkLst>
            <pc:docMk/>
            <pc:sldMk cId="3249314954" sldId="275"/>
            <ac:spMk id="30" creationId="{4D60C3CF-6EBE-4E78-AF64-C7801BC3C035}"/>
          </ac:spMkLst>
        </pc:spChg>
        <pc:picChg chg="mod">
          <ac:chgData name="Ioannis Tsiokanos" userId="7821cdf6-454a-4bc6-a278-49ee22d2fc1d" providerId="ADAL" clId="{D5A6CCDB-E9E9-4FBF-AD50-74C2740BA02A}" dt="2019-03-21T18:38:07.263" v="1946" actId="14100"/>
          <ac:picMkLst>
            <pc:docMk/>
            <pc:sldMk cId="3249314954" sldId="275"/>
            <ac:picMk id="9" creationId="{B9561DA6-FC76-485F-B133-3B2D27F1A693}"/>
          </ac:picMkLst>
        </pc:picChg>
        <pc:cxnChg chg="add mod">
          <ac:chgData name="Ioannis Tsiokanos" userId="7821cdf6-454a-4bc6-a278-49ee22d2fc1d" providerId="ADAL" clId="{D5A6CCDB-E9E9-4FBF-AD50-74C2740BA02A}" dt="2019-03-21T18:38:52.449" v="1959" actId="14100"/>
          <ac:cxnSpMkLst>
            <pc:docMk/>
            <pc:sldMk cId="3249314954" sldId="275"/>
            <ac:cxnSpMk id="10" creationId="{958E274B-51F1-45C9-8CEC-04CE23856FB2}"/>
          </ac:cxnSpMkLst>
        </pc:cxnChg>
        <pc:cxnChg chg="add mod">
          <ac:chgData name="Ioannis Tsiokanos" userId="7821cdf6-454a-4bc6-a278-49ee22d2fc1d" providerId="ADAL" clId="{D5A6CCDB-E9E9-4FBF-AD50-74C2740BA02A}" dt="2019-03-21T18:39:57.351" v="1960" actId="14100"/>
          <ac:cxnSpMkLst>
            <pc:docMk/>
            <pc:sldMk cId="3249314954" sldId="275"/>
            <ac:cxnSpMk id="15" creationId="{B2652A7F-307E-4631-B935-13B56711C5CA}"/>
          </ac:cxnSpMkLst>
        </pc:cxnChg>
        <pc:cxnChg chg="add del mod">
          <ac:chgData name="Ioannis Tsiokanos" userId="7821cdf6-454a-4bc6-a278-49ee22d2fc1d" providerId="ADAL" clId="{D5A6CCDB-E9E9-4FBF-AD50-74C2740BA02A}" dt="2019-03-21T16:49:54.630" v="375" actId="478"/>
          <ac:cxnSpMkLst>
            <pc:docMk/>
            <pc:sldMk cId="3249314954" sldId="275"/>
            <ac:cxnSpMk id="17" creationId="{D4BBB118-58EE-4DA4-9881-F4AB7B4B11C5}"/>
          </ac:cxnSpMkLst>
        </pc:cxnChg>
        <pc:cxnChg chg="add mod">
          <ac:chgData name="Ioannis Tsiokanos" userId="7821cdf6-454a-4bc6-a278-49ee22d2fc1d" providerId="ADAL" clId="{D5A6CCDB-E9E9-4FBF-AD50-74C2740BA02A}" dt="2019-03-21T17:02:06.017" v="742" actId="208"/>
          <ac:cxnSpMkLst>
            <pc:docMk/>
            <pc:sldMk cId="3249314954" sldId="275"/>
            <ac:cxnSpMk id="22" creationId="{4E56EA4C-F115-40CC-9F21-38563B2B6301}"/>
          </ac:cxnSpMkLst>
        </pc:cxnChg>
        <pc:cxnChg chg="add mod">
          <ac:chgData name="Ioannis Tsiokanos" userId="7821cdf6-454a-4bc6-a278-49ee22d2fc1d" providerId="ADAL" clId="{D5A6CCDB-E9E9-4FBF-AD50-74C2740BA02A}" dt="2019-03-22T00:20:41.729" v="4396" actId="14100"/>
          <ac:cxnSpMkLst>
            <pc:docMk/>
            <pc:sldMk cId="3249314954" sldId="275"/>
            <ac:cxnSpMk id="31" creationId="{F466161B-975B-4CAF-933E-AFD90F94909C}"/>
          </ac:cxnSpMkLst>
        </pc:cxnChg>
      </pc:sldChg>
      <pc:sldChg chg="addSp delSp modSp delAnim modAnim">
        <pc:chgData name="Ioannis Tsiokanos" userId="7821cdf6-454a-4bc6-a278-49ee22d2fc1d" providerId="ADAL" clId="{D5A6CCDB-E9E9-4FBF-AD50-74C2740BA02A}" dt="2019-03-22T19:00:36.523" v="4919" actId="1037"/>
        <pc:sldMkLst>
          <pc:docMk/>
          <pc:sldMk cId="2256186792" sldId="276"/>
        </pc:sldMkLst>
        <pc:spChg chg="mod">
          <ac:chgData name="Ioannis Tsiokanos" userId="7821cdf6-454a-4bc6-a278-49ee22d2fc1d" providerId="ADAL" clId="{D5A6CCDB-E9E9-4FBF-AD50-74C2740BA02A}" dt="2019-03-21T18:46:18.867" v="2677" actId="20577"/>
          <ac:spMkLst>
            <pc:docMk/>
            <pc:sldMk cId="2256186792" sldId="276"/>
            <ac:spMk id="2" creationId="{54083424-6F05-41DA-B28D-BB2463DB6B74}"/>
          </ac:spMkLst>
        </pc:spChg>
        <pc:spChg chg="mod">
          <ac:chgData name="Ioannis Tsiokanos" userId="7821cdf6-454a-4bc6-a278-49ee22d2fc1d" providerId="ADAL" clId="{D5A6CCDB-E9E9-4FBF-AD50-74C2740BA02A}" dt="2019-03-22T19:00:36.523" v="4919" actId="1037"/>
          <ac:spMkLst>
            <pc:docMk/>
            <pc:sldMk cId="2256186792" sldId="276"/>
            <ac:spMk id="16" creationId="{3C26B9F7-E87D-442E-9296-7547500F1597}"/>
          </ac:spMkLst>
        </pc:spChg>
        <pc:spChg chg="mod">
          <ac:chgData name="Ioannis Tsiokanos" userId="7821cdf6-454a-4bc6-a278-49ee22d2fc1d" providerId="ADAL" clId="{D5A6CCDB-E9E9-4FBF-AD50-74C2740BA02A}" dt="2019-03-21T18:46:59.413" v="2758" actId="14100"/>
          <ac:spMkLst>
            <pc:docMk/>
            <pc:sldMk cId="2256186792" sldId="276"/>
            <ac:spMk id="17" creationId="{6BDE6FDD-089C-4584-91EC-729BEF013A74}"/>
          </ac:spMkLst>
        </pc:spChg>
        <pc:graphicFrameChg chg="del">
          <ac:chgData name="Ioannis Tsiokanos" userId="7821cdf6-454a-4bc6-a278-49ee22d2fc1d" providerId="ADAL" clId="{D5A6CCDB-E9E9-4FBF-AD50-74C2740BA02A}" dt="2019-03-21T18:49:35.069" v="2812" actId="478"/>
          <ac:graphicFrameMkLst>
            <pc:docMk/>
            <pc:sldMk cId="2256186792" sldId="276"/>
            <ac:graphicFrameMk id="15" creationId="{69E0A580-4731-49F5-8F3B-D544BCF1EA5A}"/>
          </ac:graphicFrameMkLst>
        </pc:graphicFrameChg>
        <pc:picChg chg="mod">
          <ac:chgData name="Ioannis Tsiokanos" userId="7821cdf6-454a-4bc6-a278-49ee22d2fc1d" providerId="ADAL" clId="{D5A6CCDB-E9E9-4FBF-AD50-74C2740BA02A}" dt="2019-03-21T18:50:23.838" v="2844" actId="1035"/>
          <ac:picMkLst>
            <pc:docMk/>
            <pc:sldMk cId="2256186792" sldId="276"/>
            <ac:picMk id="10" creationId="{FF9714CD-8A2E-42F2-AB38-2E27521B13E3}"/>
          </ac:picMkLst>
        </pc:picChg>
        <pc:picChg chg="add mod">
          <ac:chgData name="Ioannis Tsiokanos" userId="7821cdf6-454a-4bc6-a278-49ee22d2fc1d" providerId="ADAL" clId="{D5A6CCDB-E9E9-4FBF-AD50-74C2740BA02A}" dt="2019-03-21T18:49:48.825" v="2817" actId="1076"/>
          <ac:picMkLst>
            <pc:docMk/>
            <pc:sldMk cId="2256186792" sldId="276"/>
            <ac:picMk id="21" creationId="{E33A2B40-AB00-44A2-907F-C0BFBAA36BD3}"/>
          </ac:picMkLst>
        </pc:picChg>
        <pc:cxnChg chg="mod ord">
          <ac:chgData name="Ioannis Tsiokanos" userId="7821cdf6-454a-4bc6-a278-49ee22d2fc1d" providerId="ADAL" clId="{D5A6CCDB-E9E9-4FBF-AD50-74C2740BA02A}" dt="2019-03-21T18:50:10.445" v="2819" actId="166"/>
          <ac:cxnSpMkLst>
            <pc:docMk/>
            <pc:sldMk cId="2256186792" sldId="276"/>
            <ac:cxnSpMk id="18" creationId="{AF9C73C5-77BA-420F-81F3-59105A842F73}"/>
          </ac:cxnSpMkLst>
        </pc:cxnChg>
      </pc:sldChg>
      <pc:sldChg chg="modSp">
        <pc:chgData name="Ioannis Tsiokanos" userId="7821cdf6-454a-4bc6-a278-49ee22d2fc1d" providerId="ADAL" clId="{D5A6CCDB-E9E9-4FBF-AD50-74C2740BA02A}" dt="2019-03-24T23:00:53.858" v="5937" actId="1037"/>
        <pc:sldMkLst>
          <pc:docMk/>
          <pc:sldMk cId="1522420432" sldId="277"/>
        </pc:sldMkLst>
        <pc:spChg chg="mod">
          <ac:chgData name="Ioannis Tsiokanos" userId="7821cdf6-454a-4bc6-a278-49ee22d2fc1d" providerId="ADAL" clId="{D5A6CCDB-E9E9-4FBF-AD50-74C2740BA02A}" dt="2019-03-22T19:17:46.537" v="4924" actId="14100"/>
          <ac:spMkLst>
            <pc:docMk/>
            <pc:sldMk cId="1522420432" sldId="277"/>
            <ac:spMk id="2" creationId="{B3AAADE2-720C-410F-BE01-690BFD70A179}"/>
          </ac:spMkLst>
        </pc:spChg>
        <pc:picChg chg="mod">
          <ac:chgData name="Ioannis Tsiokanos" userId="7821cdf6-454a-4bc6-a278-49ee22d2fc1d" providerId="ADAL" clId="{D5A6CCDB-E9E9-4FBF-AD50-74C2740BA02A}" dt="2019-03-24T23:00:51.420" v="5934" actId="1037"/>
          <ac:picMkLst>
            <pc:docMk/>
            <pc:sldMk cId="1522420432" sldId="277"/>
            <ac:picMk id="7" creationId="{2B2964AF-69FA-46F3-BE33-FE19167B0E0C}"/>
          </ac:picMkLst>
        </pc:picChg>
        <pc:picChg chg="mod">
          <ac:chgData name="Ioannis Tsiokanos" userId="7821cdf6-454a-4bc6-a278-49ee22d2fc1d" providerId="ADAL" clId="{D5A6CCDB-E9E9-4FBF-AD50-74C2740BA02A}" dt="2019-03-24T23:00:53.858" v="5937" actId="1037"/>
          <ac:picMkLst>
            <pc:docMk/>
            <pc:sldMk cId="1522420432" sldId="277"/>
            <ac:picMk id="8" creationId="{576097ED-FA05-4785-9D56-90206AA49129}"/>
          </ac:picMkLst>
        </pc:picChg>
      </pc:sldChg>
      <pc:sldChg chg="modSp">
        <pc:chgData name="Ioannis Tsiokanos" userId="7821cdf6-454a-4bc6-a278-49ee22d2fc1d" providerId="ADAL" clId="{D5A6CCDB-E9E9-4FBF-AD50-74C2740BA02A}" dt="2019-03-24T22:19:29.968" v="5874" actId="20577"/>
        <pc:sldMkLst>
          <pc:docMk/>
          <pc:sldMk cId="2426806135" sldId="278"/>
        </pc:sldMkLst>
        <pc:spChg chg="mod">
          <ac:chgData name="Ioannis Tsiokanos" userId="7821cdf6-454a-4bc6-a278-49ee22d2fc1d" providerId="ADAL" clId="{D5A6CCDB-E9E9-4FBF-AD50-74C2740BA02A}" dt="2019-03-24T22:19:29.968" v="5874" actId="20577"/>
          <ac:spMkLst>
            <pc:docMk/>
            <pc:sldMk cId="2426806135" sldId="278"/>
            <ac:spMk id="2" creationId="{D599CA53-5DDA-4DBC-8B8B-3C209CCA85A8}"/>
          </ac:spMkLst>
        </pc:spChg>
        <pc:spChg chg="mod">
          <ac:chgData name="Ioannis Tsiokanos" userId="7821cdf6-454a-4bc6-a278-49ee22d2fc1d" providerId="ADAL" clId="{D5A6CCDB-E9E9-4FBF-AD50-74C2740BA02A}" dt="2019-03-24T00:15:52.272" v="5391" actId="20577"/>
          <ac:spMkLst>
            <pc:docMk/>
            <pc:sldMk cId="2426806135" sldId="278"/>
            <ac:spMk id="3" creationId="{13655075-0D8C-41CB-A4B2-A0F43234462F}"/>
          </ac:spMkLst>
        </pc:spChg>
      </pc:sldChg>
      <pc:sldChg chg="addSp modSp">
        <pc:chgData name="Ioannis Tsiokanos" userId="7821cdf6-454a-4bc6-a278-49ee22d2fc1d" providerId="ADAL" clId="{D5A6CCDB-E9E9-4FBF-AD50-74C2740BA02A}" dt="2019-03-24T22:24:01.400" v="5880" actId="113"/>
        <pc:sldMkLst>
          <pc:docMk/>
          <pc:sldMk cId="1384877630" sldId="280"/>
        </pc:sldMkLst>
        <pc:spChg chg="add mod">
          <ac:chgData name="Ioannis Tsiokanos" userId="7821cdf6-454a-4bc6-a278-49ee22d2fc1d" providerId="ADAL" clId="{D5A6CCDB-E9E9-4FBF-AD50-74C2740BA02A}" dt="2019-03-21T19:14:17.948" v="3122" actId="1076"/>
          <ac:spMkLst>
            <pc:docMk/>
            <pc:sldMk cId="1384877630" sldId="280"/>
            <ac:spMk id="2" creationId="{8D269EC5-110F-439D-84C2-A73BA63F5408}"/>
          </ac:spMkLst>
        </pc:spChg>
        <pc:spChg chg="mod">
          <ac:chgData name="Ioannis Tsiokanos" userId="7821cdf6-454a-4bc6-a278-49ee22d2fc1d" providerId="ADAL" clId="{D5A6CCDB-E9E9-4FBF-AD50-74C2740BA02A}" dt="2019-03-24T22:24:01.400" v="5880" actId="113"/>
          <ac:spMkLst>
            <pc:docMk/>
            <pc:sldMk cId="1384877630" sldId="280"/>
            <ac:spMk id="9" creationId="{F56F231C-4CA7-46EE-883B-8D8A9C23F458}"/>
          </ac:spMkLst>
        </pc:spChg>
        <pc:spChg chg="mod">
          <ac:chgData name="Ioannis Tsiokanos" userId="7821cdf6-454a-4bc6-a278-49ee22d2fc1d" providerId="ADAL" clId="{D5A6CCDB-E9E9-4FBF-AD50-74C2740BA02A}" dt="2019-03-24T22:23:39.263" v="5875" actId="1036"/>
          <ac:spMkLst>
            <pc:docMk/>
            <pc:sldMk cId="1384877630" sldId="280"/>
            <ac:spMk id="12" creationId="{4D823901-1F56-4B96-B590-F9C1D539E34A}"/>
          </ac:spMkLst>
        </pc:spChg>
        <pc:spChg chg="add mod">
          <ac:chgData name="Ioannis Tsiokanos" userId="7821cdf6-454a-4bc6-a278-49ee22d2fc1d" providerId="ADAL" clId="{D5A6CCDB-E9E9-4FBF-AD50-74C2740BA02A}" dt="2019-03-22T19:24:39.068" v="5101" actId="1036"/>
          <ac:spMkLst>
            <pc:docMk/>
            <pc:sldMk cId="1384877630" sldId="280"/>
            <ac:spMk id="16" creationId="{D4170D2B-9710-45E2-B7F6-9878EBBA4021}"/>
          </ac:spMkLst>
        </pc:spChg>
        <pc:picChg chg="mod">
          <ac:chgData name="Ioannis Tsiokanos" userId="7821cdf6-454a-4bc6-a278-49ee22d2fc1d" providerId="ADAL" clId="{D5A6CCDB-E9E9-4FBF-AD50-74C2740BA02A}" dt="2019-03-22T19:24:23.354" v="5098" actId="1036"/>
          <ac:picMkLst>
            <pc:docMk/>
            <pc:sldMk cId="1384877630" sldId="280"/>
            <ac:picMk id="10" creationId="{80953ECF-9287-468C-B5C1-B45E46A0050C}"/>
          </ac:picMkLst>
        </pc:picChg>
        <pc:picChg chg="mod">
          <ac:chgData name="Ioannis Tsiokanos" userId="7821cdf6-454a-4bc6-a278-49ee22d2fc1d" providerId="ADAL" clId="{D5A6CCDB-E9E9-4FBF-AD50-74C2740BA02A}" dt="2019-03-22T19:24:23.354" v="5098" actId="1036"/>
          <ac:picMkLst>
            <pc:docMk/>
            <pc:sldMk cId="1384877630" sldId="280"/>
            <ac:picMk id="11" creationId="{3FBB541D-9C1E-4BB7-B2EE-537684B3C10B}"/>
          </ac:picMkLst>
        </pc:picChg>
      </pc:sldChg>
      <pc:sldChg chg="addSp modSp">
        <pc:chgData name="Ioannis Tsiokanos" userId="7821cdf6-454a-4bc6-a278-49ee22d2fc1d" providerId="ADAL" clId="{D5A6CCDB-E9E9-4FBF-AD50-74C2740BA02A}" dt="2019-03-25T18:04:38.952" v="5956" actId="20577"/>
        <pc:sldMkLst>
          <pc:docMk/>
          <pc:sldMk cId="2231464786" sldId="281"/>
        </pc:sldMkLst>
        <pc:spChg chg="mod">
          <ac:chgData name="Ioannis Tsiokanos" userId="7821cdf6-454a-4bc6-a278-49ee22d2fc1d" providerId="ADAL" clId="{D5A6CCDB-E9E9-4FBF-AD50-74C2740BA02A}" dt="2019-03-25T18:04:38.952" v="5956" actId="20577"/>
          <ac:spMkLst>
            <pc:docMk/>
            <pc:sldMk cId="2231464786" sldId="281"/>
            <ac:spMk id="2" creationId="{75037E8F-EDEB-4DE0-9E30-1BD21FBB96EA}"/>
          </ac:spMkLst>
        </pc:spChg>
        <pc:spChg chg="mod">
          <ac:chgData name="Ioannis Tsiokanos" userId="7821cdf6-454a-4bc6-a278-49ee22d2fc1d" providerId="ADAL" clId="{D5A6CCDB-E9E9-4FBF-AD50-74C2740BA02A}" dt="2019-03-22T00:39:32.519" v="4459" actId="1037"/>
          <ac:spMkLst>
            <pc:docMk/>
            <pc:sldMk cId="2231464786" sldId="281"/>
            <ac:spMk id="17" creationId="{7FC94145-79ED-44FE-B533-C9BC0AD25537}"/>
          </ac:spMkLst>
        </pc:spChg>
        <pc:spChg chg="mod">
          <ac:chgData name="Ioannis Tsiokanos" userId="7821cdf6-454a-4bc6-a278-49ee22d2fc1d" providerId="ADAL" clId="{D5A6CCDB-E9E9-4FBF-AD50-74C2740BA02A}" dt="2019-03-22T00:39:48.132" v="4499" actId="1037"/>
          <ac:spMkLst>
            <pc:docMk/>
            <pc:sldMk cId="2231464786" sldId="281"/>
            <ac:spMk id="18" creationId="{716EC583-278F-4E72-ABCF-01030BCF3066}"/>
          </ac:spMkLst>
        </pc:spChg>
        <pc:spChg chg="add mod">
          <ac:chgData name="Ioannis Tsiokanos" userId="7821cdf6-454a-4bc6-a278-49ee22d2fc1d" providerId="ADAL" clId="{D5A6CCDB-E9E9-4FBF-AD50-74C2740BA02A}" dt="2019-03-21T19:17:15.817" v="3509" actId="1036"/>
          <ac:spMkLst>
            <pc:docMk/>
            <pc:sldMk cId="2231464786" sldId="281"/>
            <ac:spMk id="23" creationId="{6254B5B8-43DF-439E-8AAC-2D0E3316E1A3}"/>
          </ac:spMkLst>
        </pc:spChg>
        <pc:spChg chg="add mod">
          <ac:chgData name="Ioannis Tsiokanos" userId="7821cdf6-454a-4bc6-a278-49ee22d2fc1d" providerId="ADAL" clId="{D5A6CCDB-E9E9-4FBF-AD50-74C2740BA02A}" dt="2019-03-21T19:17:03.683" v="3438" actId="1036"/>
          <ac:spMkLst>
            <pc:docMk/>
            <pc:sldMk cId="2231464786" sldId="281"/>
            <ac:spMk id="24" creationId="{BC970EAA-356C-4F1C-B547-CD2DB0CB0F13}"/>
          </ac:spMkLst>
        </pc:spChg>
      </pc:sldChg>
      <pc:sldChg chg="modSp">
        <pc:chgData name="Ioannis Tsiokanos" userId="7821cdf6-454a-4bc6-a278-49ee22d2fc1d" providerId="ADAL" clId="{D5A6CCDB-E9E9-4FBF-AD50-74C2740BA02A}" dt="2019-03-25T18:19:07.172" v="6135" actId="1035"/>
        <pc:sldMkLst>
          <pc:docMk/>
          <pc:sldMk cId="2375727919" sldId="282"/>
        </pc:sldMkLst>
        <pc:spChg chg="mod">
          <ac:chgData name="Ioannis Tsiokanos" userId="7821cdf6-454a-4bc6-a278-49ee22d2fc1d" providerId="ADAL" clId="{D5A6CCDB-E9E9-4FBF-AD50-74C2740BA02A}" dt="2019-03-24T22:38:34.720" v="5904" actId="113"/>
          <ac:spMkLst>
            <pc:docMk/>
            <pc:sldMk cId="2375727919" sldId="282"/>
            <ac:spMk id="2" creationId="{193FA26D-9C2C-48B4-932C-C721BA27DC79}"/>
          </ac:spMkLst>
        </pc:spChg>
        <pc:spChg chg="mod">
          <ac:chgData name="Ioannis Tsiokanos" userId="7821cdf6-454a-4bc6-a278-49ee22d2fc1d" providerId="ADAL" clId="{D5A6CCDB-E9E9-4FBF-AD50-74C2740BA02A}" dt="2019-03-25T18:19:07.172" v="6135" actId="1035"/>
          <ac:spMkLst>
            <pc:docMk/>
            <pc:sldMk cId="2375727919" sldId="282"/>
            <ac:spMk id="10" creationId="{451177DD-5A03-4B0D-8F58-73042D902C99}"/>
          </ac:spMkLst>
        </pc:spChg>
        <pc:graphicFrameChg chg="mod modGraphic">
          <ac:chgData name="Ioannis Tsiokanos" userId="7821cdf6-454a-4bc6-a278-49ee22d2fc1d" providerId="ADAL" clId="{D5A6CCDB-E9E9-4FBF-AD50-74C2740BA02A}" dt="2019-03-25T18:18:57.547" v="6094" actId="1035"/>
          <ac:graphicFrameMkLst>
            <pc:docMk/>
            <pc:sldMk cId="2375727919" sldId="282"/>
            <ac:graphicFrameMk id="7" creationId="{9FB74A3D-F20F-44F6-ABFF-CDBE43CD0EFA}"/>
          </ac:graphicFrameMkLst>
        </pc:graphicFrameChg>
      </pc:sldChg>
      <pc:sldChg chg="modSp">
        <pc:chgData name="Ioannis Tsiokanos" userId="7821cdf6-454a-4bc6-a278-49ee22d2fc1d" providerId="ADAL" clId="{D5A6CCDB-E9E9-4FBF-AD50-74C2740BA02A}" dt="2019-03-24T22:34:19.764" v="5896" actId="113"/>
        <pc:sldMkLst>
          <pc:docMk/>
          <pc:sldMk cId="2599447952" sldId="283"/>
        </pc:sldMkLst>
        <pc:spChg chg="mod">
          <ac:chgData name="Ioannis Tsiokanos" userId="7821cdf6-454a-4bc6-a278-49ee22d2fc1d" providerId="ADAL" clId="{D5A6CCDB-E9E9-4FBF-AD50-74C2740BA02A}" dt="2019-03-24T22:34:19.764" v="5896" actId="113"/>
          <ac:spMkLst>
            <pc:docMk/>
            <pc:sldMk cId="2599447952" sldId="283"/>
            <ac:spMk id="2" creationId="{916179CE-C8AA-4B72-845B-758BF45F4DF9}"/>
          </ac:spMkLst>
        </pc:spChg>
      </pc:sldChg>
      <pc:sldChg chg="addSp delSp modSp modAnim">
        <pc:chgData name="Ioannis Tsiokanos" userId="7821cdf6-454a-4bc6-a278-49ee22d2fc1d" providerId="ADAL" clId="{D5A6CCDB-E9E9-4FBF-AD50-74C2740BA02A}" dt="2019-03-21T19:33:59.819" v="4166" actId="14100"/>
        <pc:sldMkLst>
          <pc:docMk/>
          <pc:sldMk cId="425120571" sldId="284"/>
        </pc:sldMkLst>
        <pc:spChg chg="mod">
          <ac:chgData name="Ioannis Tsiokanos" userId="7821cdf6-454a-4bc6-a278-49ee22d2fc1d" providerId="ADAL" clId="{D5A6CCDB-E9E9-4FBF-AD50-74C2740BA02A}" dt="2019-03-21T19:29:05.747" v="4125" actId="20577"/>
          <ac:spMkLst>
            <pc:docMk/>
            <pc:sldMk cId="425120571" sldId="284"/>
            <ac:spMk id="2" creationId="{E4BF2693-6BAB-46E7-AFBB-7CD1A3633FCE}"/>
          </ac:spMkLst>
        </pc:spChg>
        <pc:spChg chg="del">
          <ac:chgData name="Ioannis Tsiokanos" userId="7821cdf6-454a-4bc6-a278-49ee22d2fc1d" providerId="ADAL" clId="{D5A6CCDB-E9E9-4FBF-AD50-74C2740BA02A}" dt="2019-03-21T19:21:30.729" v="3587" actId="478"/>
          <ac:spMkLst>
            <pc:docMk/>
            <pc:sldMk cId="425120571" sldId="284"/>
            <ac:spMk id="7" creationId="{6E05014C-73DD-4CF4-A1AA-102CC229D4CF}"/>
          </ac:spMkLst>
        </pc:spChg>
        <pc:spChg chg="del">
          <ac:chgData name="Ioannis Tsiokanos" userId="7821cdf6-454a-4bc6-a278-49ee22d2fc1d" providerId="ADAL" clId="{D5A6CCDB-E9E9-4FBF-AD50-74C2740BA02A}" dt="2019-03-21T19:21:29.578" v="3586" actId="478"/>
          <ac:spMkLst>
            <pc:docMk/>
            <pc:sldMk cId="425120571" sldId="284"/>
            <ac:spMk id="8" creationId="{BB89B6BC-C264-4DE5-B317-84F23AAD7BFE}"/>
          </ac:spMkLst>
        </pc:spChg>
        <pc:spChg chg="add mod">
          <ac:chgData name="Ioannis Tsiokanos" userId="7821cdf6-454a-4bc6-a278-49ee22d2fc1d" providerId="ADAL" clId="{D5A6CCDB-E9E9-4FBF-AD50-74C2740BA02A}" dt="2019-03-21T19:33:40.479" v="4165" actId="14100"/>
          <ac:spMkLst>
            <pc:docMk/>
            <pc:sldMk cId="425120571" sldId="284"/>
            <ac:spMk id="10" creationId="{D35EA901-8EF8-4B70-8BC7-802CFBF7C23B}"/>
          </ac:spMkLst>
        </pc:spChg>
        <pc:spChg chg="add mod">
          <ac:chgData name="Ioannis Tsiokanos" userId="7821cdf6-454a-4bc6-a278-49ee22d2fc1d" providerId="ADAL" clId="{D5A6CCDB-E9E9-4FBF-AD50-74C2740BA02A}" dt="2019-03-21T19:33:59.819" v="4166" actId="14100"/>
          <ac:spMkLst>
            <pc:docMk/>
            <pc:sldMk cId="425120571" sldId="284"/>
            <ac:spMk id="11" creationId="{4CAB3D4B-E50E-4BEF-94C5-9424EC743115}"/>
          </ac:spMkLst>
        </pc:spChg>
        <pc:spChg chg="add mod">
          <ac:chgData name="Ioannis Tsiokanos" userId="7821cdf6-454a-4bc6-a278-49ee22d2fc1d" providerId="ADAL" clId="{D5A6CCDB-E9E9-4FBF-AD50-74C2740BA02A}" dt="2019-03-21T19:29:15.026" v="4152" actId="1036"/>
          <ac:spMkLst>
            <pc:docMk/>
            <pc:sldMk cId="425120571" sldId="284"/>
            <ac:spMk id="13" creationId="{1E9A8CEE-71D8-4EA8-998D-5F7B174B2276}"/>
          </ac:spMkLst>
        </pc:spChg>
        <pc:spChg chg="add mod">
          <ac:chgData name="Ioannis Tsiokanos" userId="7821cdf6-454a-4bc6-a278-49ee22d2fc1d" providerId="ADAL" clId="{D5A6CCDB-E9E9-4FBF-AD50-74C2740BA02A}" dt="2019-03-21T19:29:33.172" v="4154" actId="1076"/>
          <ac:spMkLst>
            <pc:docMk/>
            <pc:sldMk cId="425120571" sldId="284"/>
            <ac:spMk id="14" creationId="{D5BE4772-D141-463A-97C8-54DBC8BC5CFC}"/>
          </ac:spMkLst>
        </pc:spChg>
        <pc:picChg chg="add mod">
          <ac:chgData name="Ioannis Tsiokanos" userId="7821cdf6-454a-4bc6-a278-49ee22d2fc1d" providerId="ADAL" clId="{D5A6CCDB-E9E9-4FBF-AD50-74C2740BA02A}" dt="2019-03-21T19:24:54.548" v="3939" actId="1035"/>
          <ac:picMkLst>
            <pc:docMk/>
            <pc:sldMk cId="425120571" sldId="284"/>
            <ac:picMk id="9" creationId="{13F078E4-FD3C-46E0-9631-87122BBD013B}"/>
          </ac:picMkLst>
        </pc:picChg>
        <pc:picChg chg="add mod">
          <ac:chgData name="Ioannis Tsiokanos" userId="7821cdf6-454a-4bc6-a278-49ee22d2fc1d" providerId="ADAL" clId="{D5A6CCDB-E9E9-4FBF-AD50-74C2740BA02A}" dt="2019-03-21T19:26:16.604" v="4041" actId="1035"/>
          <ac:picMkLst>
            <pc:docMk/>
            <pc:sldMk cId="425120571" sldId="284"/>
            <ac:picMk id="12" creationId="{2673DC7E-6705-4E83-AA1A-672D6A3F40B0}"/>
          </ac:picMkLst>
        </pc:picChg>
      </pc:sldChg>
      <pc:sldChg chg="addSp delSp modSp">
        <pc:chgData name="Ioannis Tsiokanos" userId="7821cdf6-454a-4bc6-a278-49ee22d2fc1d" providerId="ADAL" clId="{D5A6CCDB-E9E9-4FBF-AD50-74C2740BA02A}" dt="2019-03-25T20:09:14.219" v="6154" actId="1037"/>
        <pc:sldMkLst>
          <pc:docMk/>
          <pc:sldMk cId="4263165529" sldId="285"/>
        </pc:sldMkLst>
        <pc:spChg chg="mod">
          <ac:chgData name="Ioannis Tsiokanos" userId="7821cdf6-454a-4bc6-a278-49ee22d2fc1d" providerId="ADAL" clId="{D5A6CCDB-E9E9-4FBF-AD50-74C2740BA02A}" dt="2019-03-21T17:40:28.405" v="1085" actId="14100"/>
          <ac:spMkLst>
            <pc:docMk/>
            <pc:sldMk cId="4263165529" sldId="285"/>
            <ac:spMk id="2" creationId="{D6882CDC-77D4-4347-846E-E9F89B79B314}"/>
          </ac:spMkLst>
        </pc:spChg>
        <pc:spChg chg="add del mod">
          <ac:chgData name="Ioannis Tsiokanos" userId="7821cdf6-454a-4bc6-a278-49ee22d2fc1d" providerId="ADAL" clId="{D5A6CCDB-E9E9-4FBF-AD50-74C2740BA02A}" dt="2019-03-22T19:20:16.791" v="4933" actId="478"/>
          <ac:spMkLst>
            <pc:docMk/>
            <pc:sldMk cId="4263165529" sldId="285"/>
            <ac:spMk id="7" creationId="{7847FEC8-4BC2-4A24-B641-935B093F7F1B}"/>
          </ac:spMkLst>
        </pc:spChg>
        <pc:spChg chg="mod">
          <ac:chgData name="Ioannis Tsiokanos" userId="7821cdf6-454a-4bc6-a278-49ee22d2fc1d" providerId="ADAL" clId="{D5A6CCDB-E9E9-4FBF-AD50-74C2740BA02A}" dt="2019-03-21T18:50:54.580" v="2849" actId="1036"/>
          <ac:spMkLst>
            <pc:docMk/>
            <pc:sldMk cId="4263165529" sldId="285"/>
            <ac:spMk id="17" creationId="{1232B754-644F-466F-A8D6-68B0D93B71A8}"/>
          </ac:spMkLst>
        </pc:spChg>
        <pc:spChg chg="mod">
          <ac:chgData name="Ioannis Tsiokanos" userId="7821cdf6-454a-4bc6-a278-49ee22d2fc1d" providerId="ADAL" clId="{D5A6CCDB-E9E9-4FBF-AD50-74C2740BA02A}" dt="2019-03-25T20:09:14.219" v="6154" actId="1037"/>
          <ac:spMkLst>
            <pc:docMk/>
            <pc:sldMk cId="4263165529" sldId="285"/>
            <ac:spMk id="19" creationId="{0F90FC72-4553-4114-ACD6-53BF7795E7F2}"/>
          </ac:spMkLst>
        </pc:spChg>
        <pc:graphicFrameChg chg="mod">
          <ac:chgData name="Ioannis Tsiokanos" userId="7821cdf6-454a-4bc6-a278-49ee22d2fc1d" providerId="ADAL" clId="{D5A6CCDB-E9E9-4FBF-AD50-74C2740BA02A}" dt="2019-03-25T20:09:14.219" v="6154" actId="1037"/>
          <ac:graphicFrameMkLst>
            <pc:docMk/>
            <pc:sldMk cId="4263165529" sldId="285"/>
            <ac:graphicFrameMk id="18" creationId="{43F2C5B8-BA5F-4295-BB20-83530DF59938}"/>
          </ac:graphicFrameMkLst>
        </pc:graphicFrameChg>
        <pc:picChg chg="add del mod">
          <ac:chgData name="Ioannis Tsiokanos" userId="7821cdf6-454a-4bc6-a278-49ee22d2fc1d" providerId="ADAL" clId="{D5A6CCDB-E9E9-4FBF-AD50-74C2740BA02A}" dt="2019-03-24T23:02:30.141" v="5942" actId="478"/>
          <ac:picMkLst>
            <pc:docMk/>
            <pc:sldMk cId="4263165529" sldId="285"/>
            <ac:picMk id="8" creationId="{366333D4-BE9D-447E-8CA5-A676006509AD}"/>
          </ac:picMkLst>
        </pc:picChg>
        <pc:cxnChg chg="mod">
          <ac:chgData name="Ioannis Tsiokanos" userId="7821cdf6-454a-4bc6-a278-49ee22d2fc1d" providerId="ADAL" clId="{D5A6CCDB-E9E9-4FBF-AD50-74C2740BA02A}" dt="2019-03-21T18:50:45.807" v="2845" actId="1076"/>
          <ac:cxnSpMkLst>
            <pc:docMk/>
            <pc:sldMk cId="4263165529" sldId="285"/>
            <ac:cxnSpMk id="13" creationId="{FAB91987-E3E7-4DB4-AC73-C231D5D2AD1F}"/>
          </ac:cxnSpMkLst>
        </pc:cxnChg>
        <pc:cxnChg chg="add mod">
          <ac:chgData name="Ioannis Tsiokanos" userId="7821cdf6-454a-4bc6-a278-49ee22d2fc1d" providerId="ADAL" clId="{D5A6CCDB-E9E9-4FBF-AD50-74C2740BA02A}" dt="2019-03-22T19:21:09.317" v="5074" actId="1037"/>
          <ac:cxnSpMkLst>
            <pc:docMk/>
            <pc:sldMk cId="4263165529" sldId="285"/>
            <ac:cxnSpMk id="15" creationId="{8466D70B-16D4-4194-9A7C-93D5453443AC}"/>
          </ac:cxnSpMkLst>
        </pc:cxnChg>
        <pc:cxnChg chg="del mod">
          <ac:chgData name="Ioannis Tsiokanos" userId="7821cdf6-454a-4bc6-a278-49ee22d2fc1d" providerId="ADAL" clId="{D5A6CCDB-E9E9-4FBF-AD50-74C2740BA02A}" dt="2019-03-22T19:20:58.169" v="5023" actId="478"/>
          <ac:cxnSpMkLst>
            <pc:docMk/>
            <pc:sldMk cId="4263165529" sldId="285"/>
            <ac:cxnSpMk id="16" creationId="{074D6E15-4EDA-42D5-8811-DB2E7F5031EC}"/>
          </ac:cxnSpMkLst>
        </pc:cxnChg>
      </pc:sldChg>
      <pc:sldChg chg="modSp add">
        <pc:chgData name="Ioannis Tsiokanos" userId="7821cdf6-454a-4bc6-a278-49ee22d2fc1d" providerId="ADAL" clId="{D5A6CCDB-E9E9-4FBF-AD50-74C2740BA02A}" dt="2019-03-24T21:49:55.386" v="5394" actId="114"/>
        <pc:sldMkLst>
          <pc:docMk/>
          <pc:sldMk cId="3780218209" sldId="286"/>
        </pc:sldMkLst>
        <pc:spChg chg="mod">
          <ac:chgData name="Ioannis Tsiokanos" userId="7821cdf6-454a-4bc6-a278-49ee22d2fc1d" providerId="ADAL" clId="{D5A6CCDB-E9E9-4FBF-AD50-74C2740BA02A}" dt="2019-03-24T21:49:55.386" v="5394" actId="114"/>
          <ac:spMkLst>
            <pc:docMk/>
            <pc:sldMk cId="3780218209" sldId="286"/>
            <ac:spMk id="2" creationId="{57EEE88D-838D-4250-AA4C-755FFA5F496F}"/>
          </ac:spMkLst>
        </pc:spChg>
        <pc:spChg chg="mod">
          <ac:chgData name="Ioannis Tsiokanos" userId="7821cdf6-454a-4bc6-a278-49ee22d2fc1d" providerId="ADAL" clId="{D5A6CCDB-E9E9-4FBF-AD50-74C2740BA02A}" dt="2019-03-23T11:55:28.847" v="5111" actId="114"/>
          <ac:spMkLst>
            <pc:docMk/>
            <pc:sldMk cId="3780218209" sldId="286"/>
            <ac:spMk id="3" creationId="{FABC7781-9779-4B7A-900D-1B169355FF42}"/>
          </ac:spMkLst>
        </pc:spChg>
      </pc:sldChg>
      <pc:sldMasterChg chg="modSldLayout">
        <pc:chgData name="Ioannis Tsiokanos" userId="7821cdf6-454a-4bc6-a278-49ee22d2fc1d" providerId="ADAL" clId="{D5A6CCDB-E9E9-4FBF-AD50-74C2740BA02A}" dt="2019-03-24T21:49:32.938" v="5392" actId="113"/>
        <pc:sldMasterMkLst>
          <pc:docMk/>
          <pc:sldMasterMk cId="3812470899" sldId="2147483660"/>
        </pc:sldMasterMkLst>
        <pc:sldLayoutChg chg="modSp">
          <pc:chgData name="Ioannis Tsiokanos" userId="7821cdf6-454a-4bc6-a278-49ee22d2fc1d" providerId="ADAL" clId="{D5A6CCDB-E9E9-4FBF-AD50-74C2740BA02A}" dt="2019-03-24T21:49:32.938" v="5392" actId="113"/>
          <pc:sldLayoutMkLst>
            <pc:docMk/>
            <pc:sldMasterMk cId="3812470899" sldId="2147483660"/>
            <pc:sldLayoutMk cId="3401943889" sldId="2147483662"/>
          </pc:sldLayoutMkLst>
          <pc:spChg chg="mod">
            <ac:chgData name="Ioannis Tsiokanos" userId="7821cdf6-454a-4bc6-a278-49ee22d2fc1d" providerId="ADAL" clId="{D5A6CCDB-E9E9-4FBF-AD50-74C2740BA02A}" dt="2019-03-24T21:49:32.938" v="5392" actId="113"/>
            <ac:spMkLst>
              <pc:docMk/>
              <pc:sldMasterMk cId="3812470899" sldId="2147483660"/>
              <pc:sldLayoutMk cId="3401943889" sldId="2147483662"/>
              <ac:spMk id="3" creationId="{00000000-0000-0000-0000-000000000000}"/>
            </ac:spMkLst>
          </pc:spChg>
          <pc:spChg chg="mod">
            <ac:chgData name="Ioannis Tsiokanos" userId="7821cdf6-454a-4bc6-a278-49ee22d2fc1d" providerId="ADAL" clId="{D5A6CCDB-E9E9-4FBF-AD50-74C2740BA02A}" dt="2019-03-21T18:05:18.331" v="1317" actId="1037"/>
            <ac:spMkLst>
              <pc:docMk/>
              <pc:sldMasterMk cId="3812470899" sldId="2147483660"/>
              <pc:sldLayoutMk cId="3401943889" sldId="2147483662"/>
              <ac:spMk id="32" creationId="{00000000-0000-0000-0000-000000000000}"/>
            </ac:spMkLst>
          </pc:spChg>
          <pc:spChg chg="mod">
            <ac:chgData name="Ioannis Tsiokanos" userId="7821cdf6-454a-4bc6-a278-49ee22d2fc1d" providerId="ADAL" clId="{D5A6CCDB-E9E9-4FBF-AD50-74C2740BA02A}" dt="2019-03-21T18:05:34.725" v="1367" actId="20577"/>
            <ac:spMkLst>
              <pc:docMk/>
              <pc:sldMasterMk cId="3812470899" sldId="2147483660"/>
              <pc:sldLayoutMk cId="3401943889" sldId="2147483662"/>
              <ac:spMk id="33" creationId="{00000000-0000-0000-0000-000000000000}"/>
            </ac:spMkLst>
          </pc:spChg>
          <pc:spChg chg="mod">
            <ac:chgData name="Ioannis Tsiokanos" userId="7821cdf6-454a-4bc6-a278-49ee22d2fc1d" providerId="ADAL" clId="{D5A6CCDB-E9E9-4FBF-AD50-74C2740BA02A}" dt="2019-03-21T18:05:25.253" v="1344" actId="1037"/>
            <ac:spMkLst>
              <pc:docMk/>
              <pc:sldMasterMk cId="3812470899" sldId="2147483660"/>
              <pc:sldLayoutMk cId="3401943889" sldId="2147483662"/>
              <ac:spMk id="34" creationId="{00000000-0000-0000-0000-000000000000}"/>
            </ac:spMkLst>
          </pc:spChg>
        </pc:sldLayoutChg>
        <pc:sldLayoutChg chg="modSp">
          <pc:chgData name="Ioannis Tsiokanos" userId="7821cdf6-454a-4bc6-a278-49ee22d2fc1d" providerId="ADAL" clId="{D5A6CCDB-E9E9-4FBF-AD50-74C2740BA02A}" dt="2019-03-21T18:04:43.513" v="1268" actId="20577"/>
          <pc:sldLayoutMkLst>
            <pc:docMk/>
            <pc:sldMasterMk cId="3812470899" sldId="2147483660"/>
            <pc:sldLayoutMk cId="3131526064" sldId="2147483667"/>
          </pc:sldLayoutMkLst>
          <pc:spChg chg="mod">
            <ac:chgData name="Ioannis Tsiokanos" userId="7821cdf6-454a-4bc6-a278-49ee22d2fc1d" providerId="ADAL" clId="{D5A6CCDB-E9E9-4FBF-AD50-74C2740BA02A}" dt="2019-03-21T18:04:33.386" v="1245" actId="20577"/>
            <ac:spMkLst>
              <pc:docMk/>
              <pc:sldMasterMk cId="3812470899" sldId="2147483660"/>
              <pc:sldLayoutMk cId="3131526064" sldId="2147483667"/>
              <ac:spMk id="15" creationId="{00000000-0000-0000-0000-000000000000}"/>
            </ac:spMkLst>
          </pc:spChg>
          <pc:spChg chg="mod">
            <ac:chgData name="Ioannis Tsiokanos" userId="7821cdf6-454a-4bc6-a278-49ee22d2fc1d" providerId="ADAL" clId="{D5A6CCDB-E9E9-4FBF-AD50-74C2740BA02A}" dt="2019-03-21T18:04:43.513" v="1268" actId="20577"/>
            <ac:spMkLst>
              <pc:docMk/>
              <pc:sldMasterMk cId="3812470899" sldId="2147483660"/>
              <pc:sldLayoutMk cId="3131526064" sldId="2147483667"/>
              <ac:spMk id="16" creationId="{00000000-0000-0000-0000-000000000000}"/>
            </ac:spMkLst>
          </pc:spChg>
          <pc:spChg chg="mod">
            <ac:chgData name="Ioannis Tsiokanos" userId="7821cdf6-454a-4bc6-a278-49ee22d2fc1d" providerId="ADAL" clId="{D5A6CCDB-E9E9-4FBF-AD50-74C2740BA02A}" dt="2019-03-21T18:04:18.847" v="1231" actId="1038"/>
            <ac:spMkLst>
              <pc:docMk/>
              <pc:sldMasterMk cId="3812470899" sldId="2147483660"/>
              <pc:sldLayoutMk cId="3131526064" sldId="2147483667"/>
              <ac:spMk id="17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1CD1E-9300-41DC-A37A-4937316C0E1B}" type="datetimeFigureOut">
              <a:rPr lang="en-US" smtClean="0"/>
              <a:t>25-Mar-19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F937E8-37B0-431A-9258-A33D6755D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122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F08C0-1787-46AE-829B-5F4B6EB439E8}" type="datetimeFigureOut">
              <a:rPr lang="en-US" smtClean="0"/>
              <a:t>25-Mar-19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BD932-4BD1-4C53-820D-24D32831A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51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055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505933"/>
            <a:ext cx="9144000" cy="4305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rgbClr val="FF0000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Logos are allowed on this page only!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3181592"/>
            <a:ext cx="9144000" cy="11926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 baseline="0">
                <a:latin typeface="+mn-lt"/>
              </a:defRPr>
            </a:lvl1pPr>
          </a:lstStyle>
          <a:p>
            <a:pPr lvl="0"/>
            <a:r>
              <a:rPr lang="en-US" noProof="0" dirty="0"/>
              <a:t>Name(s) and Affiliation(s)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>
          <a:xfrm>
            <a:off x="1" y="1784483"/>
            <a:ext cx="9143999" cy="13440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Presentation Title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" y="0"/>
            <a:ext cx="6727639" cy="138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14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36499" y="1016813"/>
            <a:ext cx="8471002" cy="3615910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sz="2000" b="0"/>
            </a:lvl1pPr>
            <a:lvl2pPr>
              <a:defRPr sz="1800" b="0"/>
            </a:lvl2pPr>
            <a:lvl3pPr>
              <a:defRPr sz="1600" b="0"/>
            </a:lvl3pPr>
            <a:lvl4pPr>
              <a:defRPr sz="2000" b="1"/>
            </a:lvl4pPr>
            <a:lvl5pPr>
              <a:defRPr sz="2000" b="1"/>
            </a:lvl5pPr>
            <a:lvl6pPr marL="18859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/>
            </a:lvl6pPr>
            <a:lvl7pPr>
              <a:defRPr sz="2000" b="1"/>
            </a:lvl7pPr>
            <a:lvl8pPr>
              <a:defRPr sz="2000" b="1"/>
            </a:lvl8pPr>
            <a:lvl9pPr>
              <a:defRPr sz="2000" b="1"/>
            </a:lvl9pPr>
          </a:lstStyle>
          <a:p>
            <a:pPr lvl="0"/>
            <a:r>
              <a:rPr lang="en-US" noProof="0" dirty="0"/>
              <a:t>First Level Content</a:t>
            </a:r>
          </a:p>
          <a:p>
            <a:pPr lvl="1"/>
            <a:r>
              <a:rPr lang="en-US" noProof="0" dirty="0"/>
              <a:t>Second Level Content</a:t>
            </a:r>
          </a:p>
          <a:p>
            <a:pPr lvl="2"/>
            <a:r>
              <a:rPr lang="en-US" noProof="0" dirty="0"/>
              <a:t>Third Level Content</a:t>
            </a:r>
          </a:p>
          <a:p>
            <a:pPr lvl="3"/>
            <a:r>
              <a:rPr lang="en-US" noProof="0" dirty="0"/>
              <a:t>Fourth Level Content</a:t>
            </a:r>
          </a:p>
          <a:p>
            <a:pPr lvl="4"/>
            <a:r>
              <a:rPr lang="en-US" noProof="0" dirty="0"/>
              <a:t>Fifth Level Content</a:t>
            </a:r>
          </a:p>
          <a:p>
            <a:pPr marL="1885950" marR="0" lvl="5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noProof="0" dirty="0"/>
              <a:t>Sixth Level Content</a:t>
            </a:r>
          </a:p>
          <a:p>
            <a:pPr lvl="6"/>
            <a:r>
              <a:rPr lang="en-US" noProof="0" dirty="0"/>
              <a:t>Seventh Level Content</a:t>
            </a:r>
          </a:p>
          <a:p>
            <a:pPr lvl="7"/>
            <a:r>
              <a:rPr lang="en-US" noProof="0" dirty="0"/>
              <a:t>Eight Level Content</a:t>
            </a:r>
          </a:p>
          <a:p>
            <a:pPr lvl="8"/>
            <a:r>
              <a:rPr lang="en-US" noProof="0" dirty="0"/>
              <a:t>Ninth Level Content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 hasCustomPrompt="1"/>
          </p:nvPr>
        </p:nvSpPr>
        <p:spPr>
          <a:xfrm>
            <a:off x="136187" y="95094"/>
            <a:ext cx="8871626" cy="577902"/>
          </a:xfrm>
          <a:prstGeom prst="rect">
            <a:avLst/>
          </a:prstGeom>
        </p:spPr>
        <p:txBody>
          <a:bodyPr wrap="none" anchor="ctr" anchorCtr="0">
            <a:noAutofit/>
          </a:bodyPr>
          <a:lstStyle>
            <a:lvl1pPr>
              <a:defRPr b="1"/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32" name="Date Placeholder 31"/>
          <p:cNvSpPr>
            <a:spLocks noGrp="1"/>
          </p:cNvSpPr>
          <p:nvPr>
            <p:ph type="dt" sz="half" idx="10"/>
          </p:nvPr>
        </p:nvSpPr>
        <p:spPr>
          <a:xfrm>
            <a:off x="7035" y="4888295"/>
            <a:ext cx="2349551" cy="273844"/>
          </a:xfrm>
          <a:prstGeom prst="rect">
            <a:avLst/>
          </a:prstGeom>
        </p:spPr>
        <p:txBody>
          <a:bodyPr anchor="b"/>
          <a:lstStyle>
            <a:lvl1pPr>
              <a:defRPr sz="1200"/>
            </a:lvl1pPr>
          </a:lstStyle>
          <a:p>
            <a:fld id="{84175BF1-37F0-45AF-AE8E-509AB62BA502}" type="datetime3">
              <a:rPr lang="en-US" noProof="1" smtClean="0"/>
              <a:pPr/>
              <a:t>25 March 2019</a:t>
            </a:fld>
            <a:endParaRPr lang="en-US" noProof="1"/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>
          <a:xfrm>
            <a:off x="3028950" y="4888295"/>
            <a:ext cx="3086100" cy="273844"/>
          </a:xfrm>
          <a:prstGeom prst="rect">
            <a:avLst/>
          </a:prstGeom>
        </p:spPr>
        <p:txBody>
          <a:bodyPr anchor="b"/>
          <a:lstStyle>
            <a:lvl1pPr algn="ctr">
              <a:defRPr sz="1200"/>
            </a:lvl1pPr>
          </a:lstStyle>
          <a:p>
            <a:r>
              <a:rPr lang="en-US" noProof="1"/>
              <a:t>Ioannis Tsiokanos / QUB</a:t>
            </a: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>
          <a:xfrm>
            <a:off x="6787401" y="4888295"/>
            <a:ext cx="2349551" cy="273844"/>
          </a:xfrm>
          <a:prstGeom prst="rect">
            <a:avLst/>
          </a:prstGeom>
        </p:spPr>
        <p:txBody>
          <a:bodyPr anchor="b"/>
          <a:lstStyle>
            <a:lvl1pPr algn="r">
              <a:defRPr sz="1200"/>
            </a:lvl1pPr>
          </a:lstStyle>
          <a:p>
            <a:fld id="{22DECF6A-13F7-418C-BBFC-95033FFCD5F1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401943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>
          <a:xfrm>
            <a:off x="7044" y="4895019"/>
            <a:ext cx="2349551" cy="273844"/>
          </a:xfrm>
          <a:prstGeom prst="rect">
            <a:avLst/>
          </a:prstGeom>
        </p:spPr>
        <p:txBody>
          <a:bodyPr anchor="b"/>
          <a:lstStyle>
            <a:lvl1pPr>
              <a:defRPr sz="1200"/>
            </a:lvl1pPr>
          </a:lstStyle>
          <a:p>
            <a:r>
              <a:rPr lang="en-US" noProof="1"/>
              <a:t>27 March 2019</a:t>
            </a: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>
          <a:xfrm>
            <a:off x="3028950" y="4895019"/>
            <a:ext cx="3086100" cy="273844"/>
          </a:xfrm>
          <a:prstGeom prst="rect">
            <a:avLst/>
          </a:prstGeom>
        </p:spPr>
        <p:txBody>
          <a:bodyPr anchor="b"/>
          <a:lstStyle>
            <a:lvl1pPr algn="ctr">
              <a:defRPr sz="1200"/>
            </a:lvl1pPr>
          </a:lstStyle>
          <a:p>
            <a:r>
              <a:rPr lang="en-US" noProof="1"/>
              <a:t>Ioannis Tsiokanos / QUB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6767244" y="4895019"/>
            <a:ext cx="2349551" cy="273844"/>
          </a:xfrm>
          <a:prstGeom prst="rect">
            <a:avLst/>
          </a:prstGeom>
        </p:spPr>
        <p:txBody>
          <a:bodyPr anchor="b"/>
          <a:lstStyle>
            <a:lvl1pPr algn="r">
              <a:defRPr sz="1200"/>
            </a:lvl1pPr>
          </a:lstStyle>
          <a:p>
            <a:fld id="{22DECF6A-13F7-418C-BBFC-95033FFCD5F1}" type="slidenum">
              <a:rPr lang="en-US" noProof="1" smtClean="0"/>
              <a:pPr/>
              <a:t>‹#›</a:t>
            </a:fld>
            <a:endParaRPr lang="en-US" noProof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187" y="95094"/>
            <a:ext cx="8871626" cy="577902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131526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255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24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1" y="3145872"/>
            <a:ext cx="9144000" cy="1192627"/>
          </a:xfrm>
        </p:spPr>
        <p:txBody>
          <a:bodyPr/>
          <a:lstStyle/>
          <a:p>
            <a:r>
              <a:rPr lang="en-US" i="1" dirty="0" err="1"/>
              <a:t>Ioannis</a:t>
            </a:r>
            <a:r>
              <a:rPr lang="en-US" i="1" dirty="0"/>
              <a:t> Tsiokanos</a:t>
            </a:r>
            <a:r>
              <a:rPr lang="en-US" dirty="0"/>
              <a:t>,  Lev </a:t>
            </a:r>
            <a:r>
              <a:rPr lang="en-US" dirty="0" err="1"/>
              <a:t>Mukhanov</a:t>
            </a:r>
            <a:r>
              <a:rPr lang="en-US" dirty="0"/>
              <a:t>,  Georgios </a:t>
            </a:r>
            <a:r>
              <a:rPr lang="en-US" dirty="0" err="1"/>
              <a:t>Karakonstantis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1900" dirty="0"/>
              <a:t>ECIT Institute, Queen’s University Belfast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i="1" dirty="0"/>
              <a:t>Low Power Variation-Aware Cores based on </a:t>
            </a:r>
            <a:br>
              <a:rPr lang="en-US" sz="3200" i="1" dirty="0"/>
            </a:br>
            <a:r>
              <a:rPr lang="en-US" sz="3200" i="1" dirty="0"/>
              <a:t>Dynamic Data-Dependent </a:t>
            </a:r>
            <a:r>
              <a:rPr lang="en-US" sz="3200" i="1" dirty="0" err="1"/>
              <a:t>Bitwidth</a:t>
            </a:r>
            <a:r>
              <a:rPr lang="en-US" sz="3200" i="1" dirty="0"/>
              <a:t> Truncation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7F2B2C-20C3-46BB-8F1E-069CDB91FC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979" y="4405987"/>
            <a:ext cx="2566318" cy="412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FD1A68-9BB2-457F-8150-25F6C14EC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250" y="436550"/>
            <a:ext cx="2067168" cy="7457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6906620-2822-40FE-807E-921F4C24812E}"/>
              </a:ext>
            </a:extLst>
          </p:cNvPr>
          <p:cNvSpPr txBox="1"/>
          <p:nvPr/>
        </p:nvSpPr>
        <p:spPr>
          <a:xfrm>
            <a:off x="4372899" y="4407166"/>
            <a:ext cx="458606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/>
              <a:t>This work is partially supported by the European projects </a:t>
            </a:r>
          </a:p>
          <a:p>
            <a:pPr algn="r"/>
            <a:r>
              <a:rPr lang="en-US" sz="1100" dirty="0" err="1"/>
              <a:t>UniServer</a:t>
            </a:r>
            <a:r>
              <a:rPr lang="en-US" sz="1100" dirty="0"/>
              <a:t> (grant no. 688540 ) and OPRECOMP (grant no. 732631)</a:t>
            </a:r>
          </a:p>
        </p:txBody>
      </p:sp>
    </p:spTree>
    <p:extLst>
      <p:ext uri="{BB962C8B-B14F-4D97-AF65-F5344CB8AC3E}">
        <p14:creationId xmlns:p14="http://schemas.microsoft.com/office/powerpoint/2010/main" val="3481403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F204BBB-A6F6-4B3C-AAAB-ADAA53C2C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Eliminate the timing wall</a:t>
            </a:r>
          </a:p>
          <a:p>
            <a:endParaRPr lang="en-US" dirty="0"/>
          </a:p>
          <a:p>
            <a:r>
              <a:rPr lang="en-US" dirty="0"/>
              <a:t>Enforce a path distribution with                                                           gradual slope,  where |SLPs| &gt;&gt; |LLPs|</a:t>
            </a:r>
          </a:p>
          <a:p>
            <a:endParaRPr lang="en-US" dirty="0"/>
          </a:p>
          <a:p>
            <a:r>
              <a:rPr lang="en-US" dirty="0"/>
              <a:t>Render the LLPs less probable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Restrict the LLPs to single                                                                                        pipelined stage, accessed by specific                                                                  instructions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3055CD-BD0E-4798-82B8-BB613C19C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i="1" dirty="0"/>
              <a:t>Method (II) – Path Shaping</a:t>
            </a:r>
            <a:endParaRPr lang="en-US" sz="3000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7B56921F-A80A-4987-8F4A-7C0D4892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1"/>
              <a:t>27 March 2019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0E8D783-B9FC-411A-8A3C-0A470FF84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Ioannis Tsiokanos/QUB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BE30C-2C46-4389-B0E3-B71F0CEE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10</a:t>
            </a:fld>
            <a:endParaRPr lang="en-US" noProof="1"/>
          </a:p>
        </p:txBody>
      </p:sp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C822AEBD-7842-454E-B80A-4D2F60A421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788" y="945075"/>
            <a:ext cx="3736210" cy="3854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99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A11FAEC-897B-46F8-99B5-1AA583E4F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Dynamically setting to 0 only the LSBs of the operands of the specific instruction(s) that activate the LLPs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4058F59-8EC3-472C-BD1B-2E5A7BF34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i="1" dirty="0"/>
              <a:t>Method (III) – Operand Truncation</a:t>
            </a:r>
            <a:endParaRPr lang="en-US" sz="3000" dirty="0"/>
          </a:p>
        </p:txBody>
      </p:sp>
      <p:sp>
        <p:nvSpPr>
          <p:cNvPr id="21" name="Date Placeholder 3">
            <a:extLst>
              <a:ext uri="{FF2B5EF4-FFF2-40B4-BE49-F238E27FC236}">
                <a16:creationId xmlns:a16="http://schemas.microsoft.com/office/drawing/2014/main" id="{3795322E-F42D-40FE-B6FE-46E4D1064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1"/>
              <a:t>27 March 2019</a:t>
            </a:r>
          </a:p>
        </p:txBody>
      </p:sp>
      <p:sp>
        <p:nvSpPr>
          <p:cNvPr id="22" name="Footer Placeholder 4">
            <a:extLst>
              <a:ext uri="{FF2B5EF4-FFF2-40B4-BE49-F238E27FC236}">
                <a16:creationId xmlns:a16="http://schemas.microsoft.com/office/drawing/2014/main" id="{6D20B0C1-1E80-4C7D-B7AB-265073A70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Ioannis Tsiokanos/QUB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31BB1F-5151-47B9-9B44-004989E3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11</a:t>
            </a:fld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C60A87-CF21-44AD-B485-31936A8ACD28}"/>
              </a:ext>
            </a:extLst>
          </p:cNvPr>
          <p:cNvSpPr/>
          <p:nvPr/>
        </p:nvSpPr>
        <p:spPr>
          <a:xfrm>
            <a:off x="0" y="1933223"/>
            <a:ext cx="4366439" cy="24365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Addition of two 8 bits operands </a:t>
            </a:r>
          </a:p>
          <a:p>
            <a:pPr algn="ctr"/>
            <a:r>
              <a:rPr lang="en-US" dirty="0"/>
              <a:t>A: 00000001 and B: 01111111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 00000001</a:t>
            </a:r>
          </a:p>
          <a:p>
            <a:pPr algn="ctr"/>
            <a:r>
              <a:rPr lang="en-US" dirty="0"/>
              <a:t>+ 11111111</a:t>
            </a:r>
          </a:p>
          <a:p>
            <a:pPr algn="ctr"/>
            <a:r>
              <a:rPr lang="en-US" dirty="0"/>
              <a:t> 110000000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9D484CD-A9A2-4C03-9581-32BAE2E77479}"/>
              </a:ext>
            </a:extLst>
          </p:cNvPr>
          <p:cNvSpPr/>
          <p:nvPr/>
        </p:nvSpPr>
        <p:spPr>
          <a:xfrm>
            <a:off x="4366438" y="1932964"/>
            <a:ext cx="4769163" cy="2436578"/>
          </a:xfrm>
          <a:prstGeom prst="rect">
            <a:avLst/>
          </a:prstGeom>
          <a:solidFill>
            <a:srgbClr val="FF8F8F">
              <a:alpha val="47000"/>
            </a:srgbClr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Addition of two operands after 4 LSBs truncation</a:t>
            </a:r>
          </a:p>
          <a:p>
            <a:pPr algn="ctr"/>
            <a:r>
              <a:rPr lang="en-US" dirty="0"/>
              <a:t>A: 0000</a:t>
            </a:r>
            <a:r>
              <a:rPr lang="en-US" dirty="0">
                <a:solidFill>
                  <a:srgbClr val="C00000"/>
                </a:solidFill>
              </a:rPr>
              <a:t>0000</a:t>
            </a:r>
            <a:r>
              <a:rPr lang="en-US" dirty="0"/>
              <a:t> and B: 0111</a:t>
            </a:r>
            <a:r>
              <a:rPr lang="en-US" dirty="0">
                <a:solidFill>
                  <a:srgbClr val="C00000"/>
                </a:solidFill>
              </a:rPr>
              <a:t>0000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   0000</a:t>
            </a:r>
            <a:r>
              <a:rPr lang="en-US" dirty="0">
                <a:solidFill>
                  <a:srgbClr val="C00000"/>
                </a:solidFill>
              </a:rPr>
              <a:t>0000</a:t>
            </a:r>
          </a:p>
          <a:p>
            <a:pPr algn="ctr"/>
            <a:r>
              <a:rPr lang="en-US" dirty="0"/>
              <a:t>+ 1111</a:t>
            </a:r>
            <a:r>
              <a:rPr lang="en-US" dirty="0">
                <a:solidFill>
                  <a:srgbClr val="C00000"/>
                </a:solidFill>
              </a:rPr>
              <a:t>0000</a:t>
            </a:r>
          </a:p>
          <a:p>
            <a:pPr algn="ctr"/>
            <a:r>
              <a:rPr lang="en-US" dirty="0"/>
              <a:t>   111</a:t>
            </a:r>
            <a:r>
              <a:rPr lang="en-US" dirty="0">
                <a:solidFill>
                  <a:schemeClr val="tx1"/>
                </a:solidFill>
              </a:rPr>
              <a:t>1</a:t>
            </a:r>
            <a:r>
              <a:rPr lang="en-US" dirty="0">
                <a:solidFill>
                  <a:srgbClr val="C00000"/>
                </a:solidFill>
              </a:rPr>
              <a:t>0000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00266F-04B8-433C-A90F-40EC1BEAD8E3}"/>
              </a:ext>
            </a:extLst>
          </p:cNvPr>
          <p:cNvSpPr/>
          <p:nvPr/>
        </p:nvSpPr>
        <p:spPr>
          <a:xfrm>
            <a:off x="5639809" y="1997271"/>
            <a:ext cx="2637996" cy="22639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 LSBs truncation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3BCF84-0473-4991-B390-B51F23A2C714}"/>
              </a:ext>
            </a:extLst>
          </p:cNvPr>
          <p:cNvSpPr/>
          <p:nvPr/>
        </p:nvSpPr>
        <p:spPr>
          <a:xfrm>
            <a:off x="940218" y="1997271"/>
            <a:ext cx="2637996" cy="226396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truncation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2553E4C-B541-4047-AAA0-158E23785930}"/>
              </a:ext>
            </a:extLst>
          </p:cNvPr>
          <p:cNvCxnSpPr/>
          <p:nvPr/>
        </p:nvCxnSpPr>
        <p:spPr>
          <a:xfrm>
            <a:off x="1415566" y="3695733"/>
            <a:ext cx="164399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287EF276-05BF-46F4-BC85-C49C0C88462B}"/>
              </a:ext>
            </a:extLst>
          </p:cNvPr>
          <p:cNvSpPr/>
          <p:nvPr/>
        </p:nvSpPr>
        <p:spPr>
          <a:xfrm>
            <a:off x="2612362" y="3147645"/>
            <a:ext cx="121297" cy="56748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126F4BE-A5B1-40D4-9956-38C2ED271217}"/>
              </a:ext>
            </a:extLst>
          </p:cNvPr>
          <p:cNvCxnSpPr>
            <a:cxnSpLocks/>
            <a:stCxn id="18" idx="6"/>
          </p:cNvCxnSpPr>
          <p:nvPr/>
        </p:nvCxnSpPr>
        <p:spPr>
          <a:xfrm flipV="1">
            <a:off x="2733659" y="3308879"/>
            <a:ext cx="165485" cy="12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C678DD4-17A0-4C03-87FE-32EB51945073}"/>
              </a:ext>
            </a:extLst>
          </p:cNvPr>
          <p:cNvSpPr/>
          <p:nvPr/>
        </p:nvSpPr>
        <p:spPr>
          <a:xfrm>
            <a:off x="2736326" y="3023162"/>
            <a:ext cx="1751239" cy="447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Carry propagation,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Activation of LLPs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3342E47-DDDE-4819-B494-9BD1BFF0AD25}"/>
              </a:ext>
            </a:extLst>
          </p:cNvPr>
          <p:cNvCxnSpPr/>
          <p:nvPr/>
        </p:nvCxnSpPr>
        <p:spPr>
          <a:xfrm>
            <a:off x="5906049" y="3701494"/>
            <a:ext cx="164399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F9C2ACB-4EC6-4C03-ADBE-54C185F15139}"/>
              </a:ext>
            </a:extLst>
          </p:cNvPr>
          <p:cNvCxnSpPr>
            <a:cxnSpLocks/>
          </p:cNvCxnSpPr>
          <p:nvPr/>
        </p:nvCxnSpPr>
        <p:spPr>
          <a:xfrm flipV="1">
            <a:off x="7309210" y="3291163"/>
            <a:ext cx="165485" cy="1225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B7046DEC-F49F-4AAE-B35E-ADE864FAC304}"/>
              </a:ext>
            </a:extLst>
          </p:cNvPr>
          <p:cNvSpPr/>
          <p:nvPr/>
        </p:nvSpPr>
        <p:spPr>
          <a:xfrm>
            <a:off x="7311877" y="3005446"/>
            <a:ext cx="1832123" cy="4478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No Carry propagation,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</a:rPr>
              <a:t>Activation of SLPs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7D2F4D7-CF27-4EDC-820B-F9B1C08F743E}"/>
              </a:ext>
            </a:extLst>
          </p:cNvPr>
          <p:cNvSpPr txBox="1"/>
          <p:nvPr/>
        </p:nvSpPr>
        <p:spPr>
          <a:xfrm>
            <a:off x="444398" y="4532459"/>
            <a:ext cx="8086334" cy="369332"/>
          </a:xfrm>
          <a:prstGeom prst="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dirty="0">
                <a:ln/>
              </a:rPr>
              <a:t>Any quality loss can be controlled by selecting the proper number of truncated bits</a:t>
            </a:r>
          </a:p>
        </p:txBody>
      </p:sp>
    </p:spTree>
    <p:extLst>
      <p:ext uri="{BB962C8B-B14F-4D97-AF65-F5344CB8AC3E}">
        <p14:creationId xmlns:p14="http://schemas.microsoft.com/office/powerpoint/2010/main" val="346342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5" grpId="0" animBg="1"/>
      <p:bldP spid="16" grpId="0" animBg="1"/>
      <p:bldP spid="18" grpId="0" animBg="1"/>
      <p:bldP spid="20" grpId="0"/>
      <p:bldP spid="25" grpId="0"/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B9561DA6-FC76-485F-B133-3B2D27F1A6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672" y="935478"/>
            <a:ext cx="5727878" cy="369684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AA3BBE9-97A0-4ECD-8B43-F5C0EAFA3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/>
              <a:t>Proposed Design &amp; Analysis Flow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A931C14-4956-4AFB-94E9-932E16190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1"/>
              <a:t>27 March 2019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F6DC115-9CFC-4DE2-94D9-3DA12013C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Ioannis Tsiokanos/QUB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0A954-AD35-4D58-B711-2DDF0FF7B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12</a:t>
            </a:fld>
            <a:endParaRPr lang="en-US" noProof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25AE8F-5045-4BBB-A378-C9680C5B57FD}"/>
              </a:ext>
            </a:extLst>
          </p:cNvPr>
          <p:cNvSpPr txBox="1"/>
          <p:nvPr/>
        </p:nvSpPr>
        <p:spPr>
          <a:xfrm>
            <a:off x="64017" y="791269"/>
            <a:ext cx="2236271" cy="64633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Microarchitectural and Code optimizations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Extra optimization step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8E274B-51F1-45C9-8CEC-04CE23856FB2}"/>
              </a:ext>
            </a:extLst>
          </p:cNvPr>
          <p:cNvCxnSpPr>
            <a:cxnSpLocks/>
            <a:stCxn id="11" idx="1"/>
            <a:endCxn id="8" idx="2"/>
          </p:cNvCxnSpPr>
          <p:nvPr/>
        </p:nvCxnSpPr>
        <p:spPr>
          <a:xfrm flipH="1" flipV="1">
            <a:off x="1182153" y="1437600"/>
            <a:ext cx="1423933" cy="667718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7F5E9C-24A7-49AE-A90F-8541CC11665E}"/>
              </a:ext>
            </a:extLst>
          </p:cNvPr>
          <p:cNvSpPr txBox="1"/>
          <p:nvPr/>
        </p:nvSpPr>
        <p:spPr>
          <a:xfrm flipV="1">
            <a:off x="2606086" y="1816062"/>
            <a:ext cx="1158669" cy="55148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272C6F-196E-48E4-9295-DAB3528535BE}"/>
              </a:ext>
            </a:extLst>
          </p:cNvPr>
          <p:cNvSpPr txBox="1"/>
          <p:nvPr/>
        </p:nvSpPr>
        <p:spPr>
          <a:xfrm>
            <a:off x="62734" y="3313129"/>
            <a:ext cx="1780355" cy="1384995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Introduction of path-group constraints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Make long paths smaller in number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Not allow the tool to make the naturally fast paths slower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2652A7F-307E-4631-B935-13B56711C5CA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952912" y="2828925"/>
            <a:ext cx="1097344" cy="484204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A7F1951-C2FA-4FBB-8789-2CA921719AB1}"/>
              </a:ext>
            </a:extLst>
          </p:cNvPr>
          <p:cNvSpPr/>
          <p:nvPr/>
        </p:nvSpPr>
        <p:spPr>
          <a:xfrm>
            <a:off x="5442155" y="1437600"/>
            <a:ext cx="1015794" cy="65420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F0650C-792E-455F-AE40-88DE13902D66}"/>
              </a:ext>
            </a:extLst>
          </p:cNvPr>
          <p:cNvSpPr txBox="1"/>
          <p:nvPr/>
        </p:nvSpPr>
        <p:spPr>
          <a:xfrm>
            <a:off x="7274051" y="935477"/>
            <a:ext cx="1833109" cy="1015663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A profiling tool for extracting instruction traces and operands as are being executed on real processors 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E56EA4C-F115-40CC-9F21-38563B2B6301}"/>
              </a:ext>
            </a:extLst>
          </p:cNvPr>
          <p:cNvCxnSpPr>
            <a:cxnSpLocks/>
          </p:cNvCxnSpPr>
          <p:nvPr/>
        </p:nvCxnSpPr>
        <p:spPr>
          <a:xfrm flipV="1">
            <a:off x="6457949" y="1976284"/>
            <a:ext cx="816102" cy="99079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1208BB9-45A7-4579-9067-D37FA0B064D6}"/>
              </a:ext>
            </a:extLst>
          </p:cNvPr>
          <p:cNvSpPr txBox="1"/>
          <p:nvPr/>
        </p:nvSpPr>
        <p:spPr>
          <a:xfrm>
            <a:off x="7438128" y="2269116"/>
            <a:ext cx="1669032" cy="1754326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Exploit the dynamic data-dependent  path activation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Simulate the design under potential timing variations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Power, quality, error and dynamic power measurements 	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D60C3CF-6EBE-4E78-AF64-C7801BC3C035}"/>
              </a:ext>
            </a:extLst>
          </p:cNvPr>
          <p:cNvSpPr/>
          <p:nvPr/>
        </p:nvSpPr>
        <p:spPr>
          <a:xfrm>
            <a:off x="6447936" y="2636169"/>
            <a:ext cx="818738" cy="157185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466161B-975B-4CAF-933E-AFD90F94909C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7274051" y="4023442"/>
            <a:ext cx="998593" cy="184580"/>
          </a:xfrm>
          <a:prstGeom prst="straightConnector1">
            <a:avLst/>
          </a:prstGeom>
          <a:ln w="1905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31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20" grpId="0" animBg="1"/>
      <p:bldP spid="21" grpId="0" animBg="1"/>
      <p:bldP spid="29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083424-6F05-41DA-B28D-BB2463DB6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907255"/>
            <a:ext cx="8471002" cy="398104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Application to the mor1kx </a:t>
            </a:r>
            <a:r>
              <a:rPr lang="en-US" dirty="0" err="1"/>
              <a:t>marocchino</a:t>
            </a:r>
            <a:r>
              <a:rPr lang="en-US" dirty="0"/>
              <a:t> pipeline                                                                             double precision FPU based on </a:t>
            </a:r>
            <a:r>
              <a:rPr lang="en-US" dirty="0" err="1"/>
              <a:t>OpenRISC</a:t>
            </a:r>
            <a:r>
              <a:rPr lang="en-US" dirty="0"/>
              <a:t>                                                                                    Instruction Set Architecture</a:t>
            </a:r>
          </a:p>
          <a:p>
            <a:endParaRPr lang="en-US" dirty="0"/>
          </a:p>
          <a:p>
            <a:r>
              <a:rPr lang="en-US" dirty="0"/>
              <a:t>Targeted FPU consists of 6 pipeline stage</a:t>
            </a:r>
          </a:p>
          <a:p>
            <a:endParaRPr lang="en-US" dirty="0"/>
          </a:p>
          <a:p>
            <a:r>
              <a:rPr lang="en-US" dirty="0"/>
              <a:t>Excellent representatives of complex pipelined designs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Floating point operations dominant in various apps</a:t>
            </a:r>
          </a:p>
          <a:p>
            <a:pPr lvl="1"/>
            <a:r>
              <a:rPr lang="en-US" dirty="0"/>
              <a:t>Considered apps: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K-means, CFD and </a:t>
            </a:r>
            <a:r>
              <a:rPr lang="en-US" dirty="0" err="1"/>
              <a:t>Heartwall</a:t>
            </a:r>
            <a:r>
              <a:rPr lang="en-US" dirty="0"/>
              <a:t> from </a:t>
            </a:r>
            <a:r>
              <a:rPr lang="en-US" dirty="0" err="1"/>
              <a:t>Rodinia</a:t>
            </a:r>
            <a:r>
              <a:rPr lang="en-US" dirty="0"/>
              <a:t> Suite,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err="1"/>
              <a:t>Raytrace</a:t>
            </a:r>
            <a:r>
              <a:rPr lang="en-US" dirty="0"/>
              <a:t> from Parsec Suite</a:t>
            </a:r>
          </a:p>
          <a:p>
            <a:pPr marL="6858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4D0A88-A0B1-4818-988D-19DF3E55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/>
              <a:t>Case study: Application to an FPU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AF1E556-0C76-462D-B9C2-F0402E807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1"/>
              <a:t>27 March 2019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43E1B10-4330-42AB-8B41-93930CEB1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Ioannis Tsiokanos/QUB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BA051-45D4-4C93-990E-5B86B3770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13</a:t>
            </a:fld>
            <a:endParaRPr lang="en-US" noProof="1"/>
          </a:p>
        </p:txBody>
      </p:sp>
      <p:pic>
        <p:nvPicPr>
          <p:cNvPr id="10" name="Content Placeholder 8" descr="A circuit board&#10;&#10;Description generated with very high confidence">
            <a:extLst>
              <a:ext uri="{FF2B5EF4-FFF2-40B4-BE49-F238E27FC236}">
                <a16:creationId xmlns:a16="http://schemas.microsoft.com/office/drawing/2014/main" id="{FF9714CD-8A2E-42F2-AB38-2E27521B13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831" y="3918901"/>
            <a:ext cx="1367726" cy="9872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 descr="A picture containing electronics, circuit&#10;&#10;Description generated with very high confidence">
            <a:extLst>
              <a:ext uri="{FF2B5EF4-FFF2-40B4-BE49-F238E27FC236}">
                <a16:creationId xmlns:a16="http://schemas.microsoft.com/office/drawing/2014/main" id="{2C7824EB-F946-448B-B4EC-885ACDBE5A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311" y="3741277"/>
            <a:ext cx="1431925" cy="10739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26B9F7-E87D-442E-9296-7547500F1597}"/>
              </a:ext>
            </a:extLst>
          </p:cNvPr>
          <p:cNvSpPr txBox="1"/>
          <p:nvPr/>
        </p:nvSpPr>
        <p:spPr>
          <a:xfrm>
            <a:off x="6215073" y="3284556"/>
            <a:ext cx="3456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Average instruction distribution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DE6FDD-089C-4584-91EC-729BEF013A74}"/>
              </a:ext>
            </a:extLst>
          </p:cNvPr>
          <p:cNvSpPr/>
          <p:nvPr/>
        </p:nvSpPr>
        <p:spPr>
          <a:xfrm>
            <a:off x="523012" y="3800475"/>
            <a:ext cx="4842121" cy="76438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33A2B40-AB00-44A2-907F-C0BFBAA36B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805" y="805043"/>
            <a:ext cx="2409164" cy="247192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9C73C5-77BA-420F-81F3-59105A842F73}"/>
              </a:ext>
            </a:extLst>
          </p:cNvPr>
          <p:cNvCxnSpPr>
            <a:cxnSpLocks/>
          </p:cNvCxnSpPr>
          <p:nvPr/>
        </p:nvCxnSpPr>
        <p:spPr>
          <a:xfrm flipV="1">
            <a:off x="5365133" y="2977095"/>
            <a:ext cx="1732710" cy="1163512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18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AAADE2-720C-410F-BE01-690BFD70A1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87" y="1035843"/>
            <a:ext cx="8871626" cy="3731419"/>
          </a:xfrm>
        </p:spPr>
        <p:txBody>
          <a:bodyPr/>
          <a:lstStyle/>
          <a:p>
            <a:r>
              <a:rPr lang="en-US" dirty="0"/>
              <a:t>Original Design</a:t>
            </a:r>
          </a:p>
          <a:p>
            <a:pPr lvl="1"/>
            <a:r>
              <a:rPr lang="en-US" sz="1800" dirty="0"/>
              <a:t>Timing wall</a:t>
            </a:r>
          </a:p>
          <a:p>
            <a:pPr lvl="1"/>
            <a:r>
              <a:rPr lang="en-US" sz="1800" dirty="0"/>
              <a:t>LLPs in 4 out of 6 stages</a:t>
            </a:r>
          </a:p>
          <a:p>
            <a:pPr lvl="1"/>
            <a:r>
              <a:rPr lang="en-US" sz="1800" dirty="0"/>
              <a:t>Increase probability of failures </a:t>
            </a:r>
          </a:p>
          <a:p>
            <a:pPr lvl="1"/>
            <a:endParaRPr lang="en-US" sz="1800" dirty="0"/>
          </a:p>
          <a:p>
            <a:r>
              <a:rPr lang="en-US" sz="2200" dirty="0"/>
              <a:t>Proposed design</a:t>
            </a:r>
          </a:p>
          <a:p>
            <a:pPr lvl="1"/>
            <a:r>
              <a:rPr lang="en-US" sz="1800" dirty="0"/>
              <a:t>Number and probability of                                                                                                                                LLPs have been reduced </a:t>
            </a:r>
          </a:p>
          <a:p>
            <a:pPr lvl="1"/>
            <a:r>
              <a:rPr lang="en-US" sz="1800" dirty="0"/>
              <a:t>LLPs restricted only to Stage 4</a:t>
            </a:r>
          </a:p>
          <a:p>
            <a:pPr lvl="1"/>
            <a:r>
              <a:rPr lang="en-US" sz="1800" dirty="0"/>
              <a:t>Stage 4: mantissa addition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4BF34C4-8F79-450E-9CE1-98B331C9B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/>
              <a:t>Path distribution of the Re-designed FPU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B80E3-8D53-451E-AA9A-44F6B1F8C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1"/>
              <a:t>27 March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7CA80-501D-48B7-9977-21B221F29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Ioannis Tsiokanos/QUB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F0E34-582F-4A45-9F11-5A46A1B58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14</a:t>
            </a:fld>
            <a:endParaRPr lang="en-US" noProof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964AF-69FA-46F3-BE33-FE19167B0E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778" y="1035844"/>
            <a:ext cx="2365595" cy="33828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6097ED-FA05-4785-9D56-90206AA491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089" y="1035844"/>
            <a:ext cx="2327290" cy="338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420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6882CDC-77D4-4347-846E-E9F89B79B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86" y="943897"/>
            <a:ext cx="8957807" cy="3823366"/>
          </a:xfrm>
        </p:spPr>
        <p:txBody>
          <a:bodyPr/>
          <a:lstStyle/>
          <a:p>
            <a:r>
              <a:rPr lang="en-US" dirty="0"/>
              <a:t>Adoption of a prediction unit for detecting LLPs activation at Stage 4</a:t>
            </a:r>
          </a:p>
          <a:p>
            <a:r>
              <a:rPr lang="en-US" dirty="0"/>
              <a:t>Low complexity unit:  </a:t>
            </a:r>
          </a:p>
          <a:p>
            <a:pPr lvl="1"/>
            <a:r>
              <a:rPr lang="en-US" dirty="0"/>
              <a:t>F(</a:t>
            </a:r>
            <a:r>
              <a:rPr lang="en-US" dirty="0" err="1"/>
              <a:t>n,m</a:t>
            </a:r>
            <a:r>
              <a:rPr lang="en-US" dirty="0"/>
              <a:t>) = (</a:t>
            </a:r>
            <a:r>
              <a:rPr lang="en-US" dirty="0" err="1"/>
              <a:t>An</a:t>
            </a:r>
            <a:r>
              <a:rPr lang="en-US" dirty="0" err="1">
                <a:sym typeface="Symbol" panose="05050102010706020507" pitchFamily="18" charset="2"/>
              </a:rPr>
              <a:t>Bn</a:t>
            </a:r>
            <a:r>
              <a:rPr lang="en-US" dirty="0">
                <a:sym typeface="Symbol" panose="05050102010706020507" pitchFamily="18" charset="2"/>
              </a:rPr>
              <a:t>)  …  (</a:t>
            </a:r>
            <a:r>
              <a:rPr lang="en-US" dirty="0" err="1">
                <a:sym typeface="Symbol" panose="05050102010706020507" pitchFamily="18" charset="2"/>
              </a:rPr>
              <a:t>AmBm</a:t>
            </a:r>
            <a:r>
              <a:rPr lang="en-US" dirty="0">
                <a:sym typeface="Symbol" panose="05050102010706020507" pitchFamily="18" charset="2"/>
              </a:rPr>
              <a:t>)</a:t>
            </a:r>
          </a:p>
          <a:p>
            <a:pPr marL="0" indent="0">
              <a:buNone/>
            </a:pPr>
            <a:endParaRPr lang="en-US" dirty="0">
              <a:sym typeface="Symbol" panose="05050102010706020507" pitchFamily="18" charset="2"/>
            </a:endParaRPr>
          </a:p>
          <a:p>
            <a:pPr marL="0" indent="0">
              <a:buNone/>
            </a:pPr>
            <a:r>
              <a:rPr lang="en-US" dirty="0"/>
              <a:t>number of (m-n) bits </a:t>
            </a:r>
            <a:r>
              <a:rPr lang="en-US" dirty="0">
                <a:sym typeface="Wingdings" panose="05000000000000000000" pitchFamily="2" charset="2"/>
              </a:rPr>
              <a:t> </a:t>
            </a: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activation probability of LLPs (P(L))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1B540C-ABC8-4986-AFCA-71014981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/>
              <a:t>Long Latency Paths Prediction Unit (LLPPU)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79243-EBD8-416C-9D88-A4CD7D8E7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1"/>
              <a:t>27 March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DAD3E-8C2B-4DED-A631-AACCF17CC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Ioannis Tsiokanos/QUB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20B7C-6C98-4416-9056-1FC8C998A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15</a:t>
            </a:fld>
            <a:endParaRPr lang="en-US" noProof="1"/>
          </a:p>
        </p:txBody>
      </p:sp>
      <p:sp>
        <p:nvSpPr>
          <p:cNvPr id="9" name="Rounded Rectangular Callout 111">
            <a:extLst>
              <a:ext uri="{FF2B5EF4-FFF2-40B4-BE49-F238E27FC236}">
                <a16:creationId xmlns:a16="http://schemas.microsoft.com/office/drawing/2014/main" id="{77765F7F-FF4C-4CB5-94BB-5BD3DCDF824E}"/>
              </a:ext>
            </a:extLst>
          </p:cNvPr>
          <p:cNvSpPr/>
          <p:nvPr/>
        </p:nvSpPr>
        <p:spPr>
          <a:xfrm rot="5400000">
            <a:off x="5632643" y="696314"/>
            <a:ext cx="2329266" cy="3621883"/>
          </a:xfrm>
          <a:prstGeom prst="wedgeRoundRectCallout">
            <a:avLst>
              <a:gd name="adj1" fmla="val -29915"/>
              <a:gd name="adj2" fmla="val 64300"/>
              <a:gd name="adj3" fmla="val 16667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E9C86B5A-D025-44C8-8506-FD25C2601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322" y="1408406"/>
            <a:ext cx="3076580" cy="220109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AB91987-E3E7-4DB4-AC73-C231D5D2AD1F}"/>
              </a:ext>
            </a:extLst>
          </p:cNvPr>
          <p:cNvCxnSpPr>
            <a:cxnSpLocks/>
          </p:cNvCxnSpPr>
          <p:nvPr/>
        </p:nvCxnSpPr>
        <p:spPr>
          <a:xfrm flipV="1">
            <a:off x="2672522" y="2350288"/>
            <a:ext cx="0" cy="357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Arrow: Down 16">
            <a:extLst>
              <a:ext uri="{FF2B5EF4-FFF2-40B4-BE49-F238E27FC236}">
                <a16:creationId xmlns:a16="http://schemas.microsoft.com/office/drawing/2014/main" id="{1232B754-644F-466F-A8D6-68B0D93B71A8}"/>
              </a:ext>
            </a:extLst>
          </p:cNvPr>
          <p:cNvSpPr/>
          <p:nvPr/>
        </p:nvSpPr>
        <p:spPr>
          <a:xfrm>
            <a:off x="1468153" y="2740743"/>
            <a:ext cx="179201" cy="365125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43F2C5B8-BA5F-4295-BB20-83530DF599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628703"/>
              </p:ext>
            </p:extLst>
          </p:nvPr>
        </p:nvGraphicFramePr>
        <p:xfrm>
          <a:off x="1602579" y="4007086"/>
          <a:ext cx="6096000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17367454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044014582"/>
                    </a:ext>
                  </a:extLst>
                </a:gridCol>
                <a:gridCol w="1352232">
                  <a:extLst>
                    <a:ext uri="{9D8B030D-6E8A-4147-A177-3AD203B41FA5}">
                      <a16:colId xmlns:a16="http://schemas.microsoft.com/office/drawing/2014/main" val="3521443857"/>
                    </a:ext>
                  </a:extLst>
                </a:gridCol>
                <a:gridCol w="1307306">
                  <a:extLst>
                    <a:ext uri="{9D8B030D-6E8A-4147-A177-3AD203B41FA5}">
                      <a16:colId xmlns:a16="http://schemas.microsoft.com/office/drawing/2014/main" val="3509067359"/>
                    </a:ext>
                  </a:extLst>
                </a:gridCol>
                <a:gridCol w="1196182">
                  <a:extLst>
                    <a:ext uri="{9D8B030D-6E8A-4147-A177-3AD203B41FA5}">
                      <a16:colId xmlns:a16="http://schemas.microsoft.com/office/drawing/2014/main" val="19111517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6914325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</a:t>
                      </a:r>
                      <a:r>
                        <a:rPr lang="en-US" dirty="0" err="1"/>
                        <a:t>n,m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(27 , 34)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(27 , 33)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(28 , 33)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(28 , 32)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97132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P(L)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166704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0F90FC72-4553-4114-ACD6-53BF7795E7F2}"/>
              </a:ext>
            </a:extLst>
          </p:cNvPr>
          <p:cNvSpPr/>
          <p:nvPr/>
        </p:nvSpPr>
        <p:spPr>
          <a:xfrm>
            <a:off x="4443900" y="3921920"/>
            <a:ext cx="849614" cy="88527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66D70B-16D4-4194-9A7C-93D5453443AC}"/>
              </a:ext>
            </a:extLst>
          </p:cNvPr>
          <p:cNvCxnSpPr>
            <a:cxnSpLocks/>
          </p:cNvCxnSpPr>
          <p:nvPr/>
        </p:nvCxnSpPr>
        <p:spPr>
          <a:xfrm>
            <a:off x="4067938" y="3136101"/>
            <a:ext cx="0" cy="3571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316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599CA53-5DDA-4DBC-8B8B-3C209CCA8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1021556"/>
            <a:ext cx="8471002" cy="3850482"/>
          </a:xfrm>
        </p:spPr>
        <p:txBody>
          <a:bodyPr>
            <a:normAutofit/>
          </a:bodyPr>
          <a:lstStyle/>
          <a:p>
            <a:r>
              <a:rPr lang="en-US" b="1" dirty="0"/>
              <a:t>Application profiling</a:t>
            </a:r>
          </a:p>
          <a:p>
            <a:pPr lvl="1"/>
            <a:r>
              <a:rPr lang="en-US" b="0" dirty="0"/>
              <a:t>Use of a profiling tool to extract real floating-point traces</a:t>
            </a:r>
          </a:p>
          <a:p>
            <a:endParaRPr lang="en-US" dirty="0"/>
          </a:p>
          <a:p>
            <a:r>
              <a:rPr lang="en-US" b="1" dirty="0"/>
              <a:t>Simulation under potential worst-case delay increase levels</a:t>
            </a:r>
          </a:p>
          <a:p>
            <a:pPr lvl="1"/>
            <a:r>
              <a:rPr lang="en-US" dirty="0"/>
              <a:t>Different clock period reductions levels (from 0% up-to 11%) </a:t>
            </a:r>
          </a:p>
          <a:p>
            <a:endParaRPr lang="en-US" dirty="0"/>
          </a:p>
          <a:p>
            <a:r>
              <a:rPr lang="en-US" b="1" dirty="0"/>
              <a:t>Designs being compared:</a:t>
            </a:r>
          </a:p>
          <a:p>
            <a:pPr lvl="1"/>
            <a:r>
              <a:rPr lang="en-US" dirty="0"/>
              <a:t>Dynamic 40 LSBs truncation only of the operands that activate LLPs (Prop)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Original unmodified design (</a:t>
            </a:r>
            <a:r>
              <a:rPr lang="en-US" dirty="0" err="1"/>
              <a:t>Orig</a:t>
            </a:r>
            <a:r>
              <a:rPr lang="en-US" dirty="0"/>
              <a:t>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Static 40 LSBs truncation of all the operands (</a:t>
            </a:r>
            <a:r>
              <a:rPr lang="en-US" dirty="0" err="1"/>
              <a:t>Trunc</a:t>
            </a:r>
            <a:r>
              <a:rPr lang="en-US" dirty="0"/>
              <a:t>)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err="1"/>
              <a:t>Guardband</a:t>
            </a:r>
            <a:r>
              <a:rPr lang="en-US" dirty="0"/>
              <a:t> based technique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655075-0D8C-41CB-A4B2-A0F43234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/>
              <a:t>Evaluation Results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9260F4-9B1A-4B6B-9061-B81BD053C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1"/>
              <a:t>27 March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7CDC14-FDDB-445D-AB28-D22DE43EA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Ioannis Tsiokanos/QUB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4B6FA8-0692-416C-AC96-18D8114F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16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426806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56F231C-4CA7-46EE-883B-8D8A9C23F4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6499" y="1018687"/>
                <a:ext cx="8471002" cy="3797197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sz="2100" dirty="0"/>
                  <a:t>BER : 8% delay increase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endParaRPr lang="en-US" sz="2200" dirty="0"/>
              </a:p>
              <a:p>
                <a:r>
                  <a:rPr lang="en-US" sz="2200" dirty="0"/>
                  <a:t>Error: simulation output </a:t>
                </a:r>
                <a14:m>
                  <m:oMath xmlns:m="http://schemas.openxmlformats.org/officeDocument/2006/math">
                    <m:r>
                      <a:rPr lang="en-US" sz="2200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sz="2200" dirty="0"/>
                  <a:t>                                                                                                        error-free golden output</a:t>
                </a:r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endParaRPr lang="en-US" sz="2200" dirty="0"/>
              </a:p>
              <a:p>
                <a:r>
                  <a:rPr lang="en-US" sz="2200" b="1" dirty="0"/>
                  <a:t>Original design (</a:t>
                </a:r>
                <a:r>
                  <a:rPr lang="en-US" sz="2200" b="1" dirty="0" err="1"/>
                  <a:t>Orig</a:t>
                </a:r>
                <a:r>
                  <a:rPr lang="en-US" sz="2200" b="1" dirty="0"/>
                  <a:t>)</a:t>
                </a:r>
              </a:p>
              <a:p>
                <a:pPr lvl="1"/>
                <a:r>
                  <a:rPr lang="en-US" sz="1800" dirty="0"/>
                  <a:t>BERs: 1.15% - 66.9% in the mantissa and up-to 37.6% in the exponent</a:t>
                </a:r>
              </a:p>
              <a:p>
                <a:r>
                  <a:rPr lang="en-US" sz="2200" b="1" dirty="0"/>
                  <a:t>Static 40 truncation (</a:t>
                </a:r>
                <a:r>
                  <a:rPr lang="en-US" sz="2200" b="1" dirty="0" err="1"/>
                  <a:t>Trunc</a:t>
                </a:r>
                <a:r>
                  <a:rPr lang="en-US" sz="2200" b="1" dirty="0"/>
                  <a:t>)</a:t>
                </a:r>
              </a:p>
              <a:p>
                <a:pPr lvl="1"/>
                <a:r>
                  <a:rPr lang="en-US" sz="1800" dirty="0"/>
                  <a:t>BERs: up-to 32% in the mantissa and 0% - 15% in the exponent</a:t>
                </a:r>
              </a:p>
              <a:p>
                <a:r>
                  <a:rPr lang="en-US" sz="2200" b="1" dirty="0"/>
                  <a:t>Proposed design (Prop)</a:t>
                </a:r>
              </a:p>
              <a:p>
                <a:pPr lvl="1"/>
                <a:r>
                  <a:rPr lang="en-US" sz="1800" b="1" dirty="0">
                    <a:solidFill>
                      <a:srgbClr val="FF0000"/>
                    </a:solidFill>
                  </a:rPr>
                  <a:t>BERs: 0</a:t>
                </a:r>
              </a:p>
            </p:txBody>
          </p:sp>
        </mc:Choice>
        <mc:Fallback xmlns="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F56F231C-4CA7-46EE-883B-8D8A9C23F4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499" y="1018687"/>
                <a:ext cx="8471002" cy="3797197"/>
              </a:xfrm>
              <a:blipFill>
                <a:blip r:embed="rId2"/>
                <a:stretch>
                  <a:fillRect l="-504" t="-25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0B89C893-8B85-4010-AB2D-8EE3AEFBE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/>
              <a:t>Evaluation Results – Bit Error Rate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DCB47CA-2737-4EB1-A9BE-613C60464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1"/>
              <a:t>27 March 2019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24FD837A-57F9-47EE-91E7-C78BE312C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Ioannis Tsiokanos/QUB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1127C746-3016-4F37-921C-95AA2A9AA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17</a:t>
            </a:fld>
            <a:endParaRPr lang="en-US" noProof="1"/>
          </a:p>
        </p:txBody>
      </p:sp>
      <p:pic>
        <p:nvPicPr>
          <p:cNvPr id="10" name="Content Placeholder 7" descr="A close up of a map&#10;&#10;Description automatically generated">
            <a:extLst>
              <a:ext uri="{FF2B5EF4-FFF2-40B4-BE49-F238E27FC236}">
                <a16:creationId xmlns:a16="http://schemas.microsoft.com/office/drawing/2014/main" id="{80953ECF-9287-468C-B5C1-B45E46A00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275" y="910537"/>
            <a:ext cx="2672536" cy="2242919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3FBB541D-9C1E-4BB7-B2EE-537684B3C1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740" y="910538"/>
            <a:ext cx="2672539" cy="22429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D823901-1F56-4B96-B590-F9C1D539E34A}"/>
              </a:ext>
            </a:extLst>
          </p:cNvPr>
          <p:cNvSpPr txBox="1"/>
          <p:nvPr/>
        </p:nvSpPr>
        <p:spPr>
          <a:xfrm>
            <a:off x="2112141" y="4499742"/>
            <a:ext cx="6303196" cy="369332"/>
          </a:xfrm>
          <a:prstGeom prst="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dirty="0">
                <a:ln/>
              </a:rPr>
              <a:t>Increased BERs in the mantissa and the exponent -&gt; quality loss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269EC5-110F-439D-84C2-A73BA63F5408}"/>
              </a:ext>
            </a:extLst>
          </p:cNvPr>
          <p:cNvSpPr txBox="1"/>
          <p:nvPr/>
        </p:nvSpPr>
        <p:spPr>
          <a:xfrm>
            <a:off x="4864896" y="765309"/>
            <a:ext cx="1135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CFD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4170D2B-9710-45E2-B7F6-9878EBBA4021}"/>
              </a:ext>
            </a:extLst>
          </p:cNvPr>
          <p:cNvSpPr txBox="1"/>
          <p:nvPr/>
        </p:nvSpPr>
        <p:spPr>
          <a:xfrm>
            <a:off x="6646080" y="774829"/>
            <a:ext cx="1135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Raytrace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8487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037E8F-EDEB-4DE0-9E30-1BD21FBB96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6499" y="1016813"/>
                <a:ext cx="8471002" cy="382853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Relative Error (RE)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𝑅𝐸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𝑶𝒈𝒐𝒍𝒅</m:t>
                            </m:r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𝑶𝒔𝒊𝒎</m:t>
                            </m:r>
                          </m:num>
                          <m:den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𝑶𝒈𝒐𝒍𝒅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b="1" dirty="0" err="1"/>
                  <a:t>Orig</a:t>
                </a:r>
                <a:r>
                  <a:rPr lang="en-US" b="1" dirty="0"/>
                  <a:t>:</a:t>
                </a:r>
              </a:p>
              <a:p>
                <a:pPr lvl="1"/>
                <a:r>
                  <a:rPr lang="en-US" sz="1700" dirty="0"/>
                  <a:t>unacceptable quality                                                                                                              degradation even under                                                                                                                        small delay increase</a:t>
                </a:r>
              </a:p>
              <a:p>
                <a:r>
                  <a:rPr lang="en-US" sz="2200" b="1" dirty="0" err="1"/>
                  <a:t>Trunc</a:t>
                </a:r>
                <a:r>
                  <a:rPr lang="en-US" sz="2200" b="1" dirty="0"/>
                  <a:t>:</a:t>
                </a:r>
              </a:p>
              <a:p>
                <a:pPr lvl="1"/>
                <a:r>
                  <a:rPr lang="en-US" sz="1800" dirty="0"/>
                  <a:t>Considerable, unnecessary quality loss</a:t>
                </a:r>
              </a:p>
              <a:p>
                <a:r>
                  <a:rPr lang="en-US" sz="2200" b="1" dirty="0"/>
                  <a:t>Prop:</a:t>
                </a:r>
              </a:p>
              <a:p>
                <a:pPr lvl="1"/>
                <a:r>
                  <a:rPr lang="en-US" sz="1800" dirty="0"/>
                  <a:t>Minimization of quality loss up-to 8% delay increase (7 orders of magnitude lower RE than </a:t>
                </a:r>
                <a:r>
                  <a:rPr lang="en-US" sz="1800" dirty="0" err="1"/>
                  <a:t>Trunc</a:t>
                </a:r>
                <a:r>
                  <a:rPr lang="en-US" sz="1800" dirty="0"/>
                  <a:t>)</a:t>
                </a:r>
              </a:p>
              <a:p>
                <a:r>
                  <a:rPr lang="en-US" sz="1900" dirty="0"/>
                  <a:t>Under 11% delay increase all designs incur unacceptable quality loss</a:t>
                </a:r>
              </a:p>
              <a:p>
                <a:pPr marL="34290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5037E8F-EDEB-4DE0-9E30-1BD21FBB96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499" y="1016813"/>
                <a:ext cx="8471002" cy="3828532"/>
              </a:xfrm>
              <a:blipFill>
                <a:blip r:embed="rId2"/>
                <a:stretch>
                  <a:fillRect l="-647" t="-2070" b="-6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1AD79677-13DA-48D4-8866-91ED6D838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/>
              <a:t>Evaluation Results – Quality loss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596622EE-14FF-4F2D-B200-73EC59ECC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1"/>
              <a:t>27 March 2019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651F0E03-D1C3-4CF8-9C61-0AEB709A2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Ioannis Tsiokanos/QUB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4EEEF-70F2-4663-9CBB-07EFF6AD1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18</a:t>
            </a:fld>
            <a:endParaRPr lang="en-US" noProof="1"/>
          </a:p>
        </p:txBody>
      </p:sp>
      <p:pic>
        <p:nvPicPr>
          <p:cNvPr id="12" name="Picture 11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CD3BA6A-CB0A-4999-A451-DA6B07843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526" y="908448"/>
            <a:ext cx="2933165" cy="2395807"/>
          </a:xfrm>
          <a:prstGeom prst="rect">
            <a:avLst/>
          </a:prstGeom>
        </p:spPr>
      </p:pic>
      <p:pic>
        <p:nvPicPr>
          <p:cNvPr id="14" name="Picture 1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25F3E97F-BC80-4354-A80E-DD8FD3CAB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695" y="908448"/>
            <a:ext cx="2933165" cy="2395808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7FC94145-79ED-44FE-B533-C9BC0AD25537}"/>
              </a:ext>
            </a:extLst>
          </p:cNvPr>
          <p:cNvSpPr/>
          <p:nvPr/>
        </p:nvSpPr>
        <p:spPr>
          <a:xfrm>
            <a:off x="4055707" y="2986088"/>
            <a:ext cx="506896" cy="3088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16EC583-278F-4E72-ABCF-01030BCF3066}"/>
              </a:ext>
            </a:extLst>
          </p:cNvPr>
          <p:cNvSpPr/>
          <p:nvPr/>
        </p:nvSpPr>
        <p:spPr>
          <a:xfrm>
            <a:off x="7127544" y="2978942"/>
            <a:ext cx="506896" cy="31598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30A935F-A68D-4ED7-919F-E1A580C2D6D1}"/>
              </a:ext>
            </a:extLst>
          </p:cNvPr>
          <p:cNvSpPr/>
          <p:nvPr/>
        </p:nvSpPr>
        <p:spPr>
          <a:xfrm>
            <a:off x="8058149" y="2914648"/>
            <a:ext cx="342902" cy="4516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82A5B6-2BFD-4E02-8739-66511982221F}"/>
              </a:ext>
            </a:extLst>
          </p:cNvPr>
          <p:cNvSpPr/>
          <p:nvPr/>
        </p:nvSpPr>
        <p:spPr>
          <a:xfrm>
            <a:off x="5017273" y="2895595"/>
            <a:ext cx="342902" cy="45161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C938D9-0B25-4DAC-A990-71AA4F534819}"/>
              </a:ext>
            </a:extLst>
          </p:cNvPr>
          <p:cNvSpPr/>
          <p:nvPr/>
        </p:nvSpPr>
        <p:spPr>
          <a:xfrm>
            <a:off x="5423027" y="2895595"/>
            <a:ext cx="428046" cy="4706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A0528EE-7A8A-455B-BA66-DCAEA78BACFE}"/>
              </a:ext>
            </a:extLst>
          </p:cNvPr>
          <p:cNvSpPr/>
          <p:nvPr/>
        </p:nvSpPr>
        <p:spPr>
          <a:xfrm>
            <a:off x="8468664" y="2905119"/>
            <a:ext cx="428046" cy="47066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254B5B8-43DF-439E-8AAC-2D0E3316E1A3}"/>
              </a:ext>
            </a:extLst>
          </p:cNvPr>
          <p:cNvSpPr txBox="1"/>
          <p:nvPr/>
        </p:nvSpPr>
        <p:spPr>
          <a:xfrm>
            <a:off x="4414835" y="658151"/>
            <a:ext cx="1135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CFD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970EAA-356C-4F1C-B547-CD2DB0CB0F13}"/>
              </a:ext>
            </a:extLst>
          </p:cNvPr>
          <p:cNvSpPr txBox="1"/>
          <p:nvPr/>
        </p:nvSpPr>
        <p:spPr>
          <a:xfrm>
            <a:off x="7343789" y="651007"/>
            <a:ext cx="11358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Raytrace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31464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BF2693-6BAB-46E7-AFBB-7CD1A3633F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1016812"/>
            <a:ext cx="8471002" cy="3802559"/>
          </a:xfrm>
        </p:spPr>
        <p:txBody>
          <a:bodyPr>
            <a:normAutofit/>
          </a:bodyPr>
          <a:lstStyle/>
          <a:p>
            <a:r>
              <a:rPr lang="en-US" dirty="0"/>
              <a:t>Integration of:</a:t>
            </a:r>
          </a:p>
          <a:p>
            <a:endParaRPr lang="en-US" dirty="0"/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Path shaping technique</a:t>
            </a:r>
          </a:p>
          <a:p>
            <a:pPr marL="800100" lvl="1" indent="-457200">
              <a:buFont typeface="+mj-lt"/>
              <a:buAutoNum type="arabicPeriod"/>
            </a:pPr>
            <a:endParaRPr lang="en-US" dirty="0"/>
          </a:p>
          <a:p>
            <a:pPr marL="800100" lvl="1" indent="-457200">
              <a:buFont typeface="+mj-lt"/>
              <a:buAutoNum type="arabicPeriod"/>
            </a:pPr>
            <a:r>
              <a:rPr lang="en-US" dirty="0"/>
              <a:t>Long Latency Paths Prediction Unit</a:t>
            </a:r>
          </a:p>
          <a:p>
            <a:pPr marL="0" indent="0">
              <a:buNone/>
            </a:pPr>
            <a:endParaRPr lang="en-US" dirty="0"/>
          </a:p>
          <a:p>
            <a:pPr lvl="2">
              <a:buFont typeface="Wingdings" panose="05000000000000000000" pitchFamily="2" charset="2"/>
              <a:buChar char="Ø"/>
            </a:pPr>
            <a:endParaRPr lang="en-US" dirty="0"/>
          </a:p>
          <a:p>
            <a:pPr lvl="2">
              <a:buFont typeface="Wingdings" panose="05000000000000000000" pitchFamily="2" charset="2"/>
              <a:buChar char="Ø"/>
            </a:pPr>
            <a:endParaRPr lang="en-US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Area overhead: 0.34%</a:t>
            </a:r>
          </a:p>
          <a:p>
            <a:endParaRPr lang="en-US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Power overhead: 4.48% on average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128948E-10A3-417F-8D32-BBA09A222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Area and Power Penalties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22D45-31C4-4A1C-9B3B-8598BD3E7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1"/>
              <a:t>27 March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1FF68-D2AB-4625-AE4C-73D4A5D5F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Ioannis Tsiokanos/QUB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86ED6-FC58-45C7-BE96-359B69030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19</a:t>
            </a:fld>
            <a:endParaRPr lang="en-US" noProof="1"/>
          </a:p>
        </p:txBody>
      </p:sp>
      <p:pic>
        <p:nvPicPr>
          <p:cNvPr id="9" name="Picture 8" descr="A close up of text on a white background&#10;&#10;Description generated with high confidence">
            <a:extLst>
              <a:ext uri="{FF2B5EF4-FFF2-40B4-BE49-F238E27FC236}">
                <a16:creationId xmlns:a16="http://schemas.microsoft.com/office/drawing/2014/main" id="{13F078E4-FD3C-46E0-9631-87122BBD01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161" y="838683"/>
            <a:ext cx="2985557" cy="2020622"/>
          </a:xfrm>
          <a:prstGeom prst="rect">
            <a:avLst/>
          </a:prstGeom>
        </p:spPr>
      </p:pic>
      <p:sp>
        <p:nvSpPr>
          <p:cNvPr id="10" name="Rounded Rectangular Callout 111">
            <a:extLst>
              <a:ext uri="{FF2B5EF4-FFF2-40B4-BE49-F238E27FC236}">
                <a16:creationId xmlns:a16="http://schemas.microsoft.com/office/drawing/2014/main" id="{D35EA901-8EF8-4B70-8BC7-802CFBF7C23B}"/>
              </a:ext>
            </a:extLst>
          </p:cNvPr>
          <p:cNvSpPr/>
          <p:nvPr/>
        </p:nvSpPr>
        <p:spPr>
          <a:xfrm>
            <a:off x="5561834" y="802963"/>
            <a:ext cx="2860276" cy="2020622"/>
          </a:xfrm>
          <a:prstGeom prst="wedgeRoundRectCallout">
            <a:avLst>
              <a:gd name="adj1" fmla="val -91382"/>
              <a:gd name="adj2" fmla="val -2323"/>
              <a:gd name="adj3" fmla="val 16667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ular Callout 111">
            <a:extLst>
              <a:ext uri="{FF2B5EF4-FFF2-40B4-BE49-F238E27FC236}">
                <a16:creationId xmlns:a16="http://schemas.microsoft.com/office/drawing/2014/main" id="{4CAB3D4B-E50E-4BEF-94C5-9424EC743115}"/>
              </a:ext>
            </a:extLst>
          </p:cNvPr>
          <p:cNvSpPr/>
          <p:nvPr/>
        </p:nvSpPr>
        <p:spPr>
          <a:xfrm rot="5400000">
            <a:off x="6060318" y="2526505"/>
            <a:ext cx="1863303" cy="2860277"/>
          </a:xfrm>
          <a:prstGeom prst="wedgeRoundRectCallout">
            <a:avLst>
              <a:gd name="adj1" fmla="val -68255"/>
              <a:gd name="adj2" fmla="val 81284"/>
              <a:gd name="adj3" fmla="val 16667"/>
            </a:avLst>
          </a:prstGeom>
          <a:noFill/>
          <a:ln w="1905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2673DC7E-6705-4E83-AA1A-672D6A3F4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748" y="3079640"/>
            <a:ext cx="2431709" cy="173973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E9A8CEE-71D8-4EA8-998D-5F7B174B2276}"/>
              </a:ext>
            </a:extLst>
          </p:cNvPr>
          <p:cNvSpPr txBox="1"/>
          <p:nvPr/>
        </p:nvSpPr>
        <p:spPr>
          <a:xfrm>
            <a:off x="500063" y="3016473"/>
            <a:ext cx="3686175" cy="369332"/>
          </a:xfrm>
          <a:prstGeom prst="rect">
            <a:avLst/>
          </a:prstGeom>
          <a:solidFill>
            <a:schemeClr val="accent5">
              <a:lumMod val="60000"/>
              <a:lumOff val="40000"/>
              <a:alpha val="55000"/>
            </a:schemeClr>
          </a:solidFill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dirty="0">
                <a:ln/>
              </a:rPr>
              <a:t>Area and Power Overheads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D5BE4772-D141-463A-97C8-54DBC8BC5CFC}"/>
              </a:ext>
            </a:extLst>
          </p:cNvPr>
          <p:cNvSpPr/>
          <p:nvPr/>
        </p:nvSpPr>
        <p:spPr>
          <a:xfrm>
            <a:off x="2266985" y="2616886"/>
            <a:ext cx="179201" cy="365125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EEE88D-838D-4250-AA4C-755FFA5F4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Introduction &amp; Motivation</a:t>
            </a:r>
          </a:p>
          <a:p>
            <a:endParaRPr lang="en-US" b="1" i="1" dirty="0"/>
          </a:p>
          <a:p>
            <a:r>
              <a:rPr lang="en-US" b="1" i="1" dirty="0"/>
              <a:t>Proposed approach &amp; Design flow </a:t>
            </a:r>
          </a:p>
          <a:p>
            <a:endParaRPr lang="en-US" b="1" i="1" dirty="0"/>
          </a:p>
          <a:p>
            <a:r>
              <a:rPr lang="en-US" b="1" i="1" dirty="0"/>
              <a:t> Case study: application to an FPU</a:t>
            </a:r>
          </a:p>
          <a:p>
            <a:endParaRPr lang="en-US" b="1" i="1" dirty="0"/>
          </a:p>
          <a:p>
            <a:r>
              <a:rPr lang="en-US" b="1" i="1" dirty="0"/>
              <a:t>Experimental results</a:t>
            </a:r>
          </a:p>
          <a:p>
            <a:endParaRPr lang="en-US" b="1" i="1" dirty="0"/>
          </a:p>
          <a:p>
            <a:r>
              <a:rPr lang="en-US" b="1" i="1" dirty="0"/>
              <a:t>Conclusions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BC7781-9779-4B7A-900D-1B169355F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/>
              <a:t>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9208F-1830-4C3F-AE3D-63A5ACFB2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25 March 2019</a:t>
            </a:fld>
            <a:endParaRPr lang="en-US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96F68-1264-46A5-93DF-624F2F82C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Ioannis Tsiokanos / QUB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4CB61-4244-4958-B827-133E5E52E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2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780218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3FA26D-9C2C-48B4-932C-C721BA27D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Guardband</a:t>
            </a:r>
            <a:r>
              <a:rPr lang="en-US" b="1" dirty="0"/>
              <a:t> based design: up-scale voltage to avoid failures</a:t>
            </a:r>
          </a:p>
          <a:p>
            <a:pPr lvl="1"/>
            <a:r>
              <a:rPr lang="en-US" dirty="0"/>
              <a:t>Fast corner cell library (1.25V) </a:t>
            </a:r>
          </a:p>
          <a:p>
            <a:pPr lvl="1"/>
            <a:endParaRPr lang="en-US" dirty="0"/>
          </a:p>
          <a:p>
            <a:r>
              <a:rPr lang="en-US" b="1" dirty="0"/>
              <a:t>Proposed design eliminate failures at lower voltage</a:t>
            </a:r>
          </a:p>
          <a:p>
            <a:pPr lvl="1"/>
            <a:r>
              <a:rPr lang="en-US" dirty="0"/>
              <a:t>Typical corner cell library (1.1V)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604FC8-7748-4528-A25D-8E62EF78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a </a:t>
            </a:r>
            <a:r>
              <a:rPr lang="en-US" dirty="0" err="1"/>
              <a:t>Guardband</a:t>
            </a:r>
            <a:r>
              <a:rPr lang="en-US" dirty="0"/>
              <a:t> based scheme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B791D-4126-4CE8-BB41-5572598ED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1"/>
              <a:t>27 March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609C1-4CE2-4FA0-8091-6380800F7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Ioannis Tsiokanos/QUB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AA4565-5312-4B8B-A1BE-2684C0E11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20</a:t>
            </a:fld>
            <a:endParaRPr lang="en-US" noProof="1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FB74A3D-F20F-44F6-ABFF-CDBE43CD0E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365753"/>
              </p:ext>
            </p:extLst>
          </p:nvPr>
        </p:nvGraphicFramePr>
        <p:xfrm>
          <a:off x="1200149" y="2935497"/>
          <a:ext cx="6679502" cy="174355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061616">
                  <a:extLst>
                    <a:ext uri="{9D8B030D-6E8A-4147-A177-3AD203B41FA5}">
                      <a16:colId xmlns:a16="http://schemas.microsoft.com/office/drawing/2014/main" val="4003686045"/>
                    </a:ext>
                  </a:extLst>
                </a:gridCol>
                <a:gridCol w="566631">
                  <a:extLst>
                    <a:ext uri="{9D8B030D-6E8A-4147-A177-3AD203B41FA5}">
                      <a16:colId xmlns:a16="http://schemas.microsoft.com/office/drawing/2014/main" val="83765242"/>
                    </a:ext>
                  </a:extLst>
                </a:gridCol>
                <a:gridCol w="3051255">
                  <a:extLst>
                    <a:ext uri="{9D8B030D-6E8A-4147-A177-3AD203B41FA5}">
                      <a16:colId xmlns:a16="http://schemas.microsoft.com/office/drawing/2014/main" val="1430946489"/>
                    </a:ext>
                  </a:extLst>
                </a:gridCol>
              </a:tblGrid>
              <a:tr h="310158">
                <a:tc>
                  <a:txBody>
                    <a:bodyPr/>
                    <a:lstStyle/>
                    <a:p>
                      <a:r>
                        <a:rPr lang="en-US" dirty="0"/>
                        <a:t>Applications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Power Gains in Prop vs </a:t>
                      </a:r>
                      <a:r>
                        <a:rPr lang="en-US" dirty="0" err="1"/>
                        <a:t>Guardbands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6617421"/>
                  </a:ext>
                </a:extLst>
              </a:tr>
              <a:tr h="310158">
                <a:tc>
                  <a:txBody>
                    <a:bodyPr/>
                    <a:lstStyle/>
                    <a:p>
                      <a:r>
                        <a:rPr lang="en-US" dirty="0"/>
                        <a:t>K-means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63833"/>
                  </a:ext>
                </a:extLst>
              </a:tr>
              <a:tr h="310158">
                <a:tc>
                  <a:txBody>
                    <a:bodyPr/>
                    <a:lstStyle/>
                    <a:p>
                      <a:r>
                        <a:rPr lang="en-US" dirty="0" err="1"/>
                        <a:t>Heartwall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44.3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5483163"/>
                  </a:ext>
                </a:extLst>
              </a:tr>
              <a:tr h="310158">
                <a:tc>
                  <a:txBody>
                    <a:bodyPr/>
                    <a:lstStyle/>
                    <a:p>
                      <a:r>
                        <a:rPr lang="en-US" dirty="0" err="1"/>
                        <a:t>Raytrace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7700321"/>
                  </a:ext>
                </a:extLst>
              </a:tr>
              <a:tr h="310158">
                <a:tc>
                  <a:txBody>
                    <a:bodyPr/>
                    <a:lstStyle/>
                    <a:p>
                      <a:r>
                        <a:rPr lang="en-US" dirty="0"/>
                        <a:t>CFD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762808"/>
                  </a:ext>
                </a:extLst>
              </a:tr>
            </a:tbl>
          </a:graphicData>
        </a:graphic>
      </p:graphicFrame>
      <p:sp>
        <p:nvSpPr>
          <p:cNvPr id="10" name="Oval 9">
            <a:extLst>
              <a:ext uri="{FF2B5EF4-FFF2-40B4-BE49-F238E27FC236}">
                <a16:creationId xmlns:a16="http://schemas.microsoft.com/office/drawing/2014/main" id="{451177DD-5A03-4B0D-8F58-73042D902C99}"/>
              </a:ext>
            </a:extLst>
          </p:cNvPr>
          <p:cNvSpPr/>
          <p:nvPr/>
        </p:nvSpPr>
        <p:spPr>
          <a:xfrm>
            <a:off x="4820096" y="3750471"/>
            <a:ext cx="506896" cy="30884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27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16179CE-C8AA-4B72-845B-758BF45F4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Framework for eliminating timing failures in pipelined cores by:</a:t>
            </a:r>
          </a:p>
          <a:p>
            <a:pPr lvl="1"/>
            <a:endParaRPr lang="en-US" dirty="0"/>
          </a:p>
          <a:p>
            <a:pPr marL="800100" lvl="1" indent="-457200">
              <a:buFont typeface="+mj-lt"/>
              <a:buAutoNum type="arabicPeriod"/>
            </a:pPr>
            <a:r>
              <a:rPr lang="en-US" b="1" dirty="0"/>
              <a:t>Detecting</a:t>
            </a:r>
            <a:r>
              <a:rPr lang="en-US" dirty="0"/>
              <a:t> the excitation of the error-prone long latency paths.</a:t>
            </a:r>
          </a:p>
          <a:p>
            <a:pPr marL="800100" lvl="1" indent="-457200">
              <a:buFont typeface="+mj-lt"/>
              <a:buAutoNum type="arabicPeriod"/>
            </a:pPr>
            <a:endParaRPr lang="en-US" dirty="0"/>
          </a:p>
          <a:p>
            <a:pPr marL="800100" lvl="1" indent="-457200">
              <a:buFont typeface="+mj-lt"/>
              <a:buAutoNum type="arabicPeriod"/>
            </a:pPr>
            <a:r>
              <a:rPr lang="en-US" b="1" dirty="0"/>
              <a:t>Redesigning</a:t>
            </a:r>
            <a:r>
              <a:rPr lang="en-US" dirty="0"/>
              <a:t> the target circuit in a way that isolate the LLPs in a single stage.</a:t>
            </a:r>
          </a:p>
          <a:p>
            <a:pPr marL="800100" lvl="1" indent="-457200">
              <a:buFont typeface="+mj-lt"/>
              <a:buAutoNum type="arabicPeriod"/>
            </a:pPr>
            <a:endParaRPr lang="en-US" dirty="0"/>
          </a:p>
          <a:p>
            <a:pPr marL="800100" lvl="1" indent="-457200">
              <a:buFont typeface="+mj-lt"/>
              <a:buAutoNum type="arabicPeriod"/>
            </a:pPr>
            <a:r>
              <a:rPr lang="en-US" b="1" dirty="0"/>
              <a:t>Dynamically truncating </a:t>
            </a:r>
            <a:r>
              <a:rPr lang="en-US" dirty="0"/>
              <a:t>the </a:t>
            </a:r>
            <a:r>
              <a:rPr lang="en-US" dirty="0" err="1"/>
              <a:t>bitwidth</a:t>
            </a:r>
            <a:r>
              <a:rPr lang="en-US" dirty="0"/>
              <a:t> only of the operands that activate the isolated LLPs.</a:t>
            </a:r>
          </a:p>
          <a:p>
            <a:pPr marL="8001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Up-to 44.3% power savings at 0.34% area overhead and minimal quality loss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F5AFEF-0AE4-4914-97AD-7B6818793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/>
              <a:t>Conclusions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DE766-76AB-48FB-8020-4D2A35762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1"/>
              <a:t>27 March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97BB70-6680-47BE-86B0-EED47EE5A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Ioannis Tsiokanos/QUB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D10E0-3A8D-4DA2-ACF2-B4BD84791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21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599447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9E51A5-8FA1-46A6-B4E6-71059251B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Transistor shrinking has made circuits more                                                                      prone to static and dynamic variations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Up-to 50% delay variations</a:t>
            </a:r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Such delay variations threaten correct                                                                                 functionality and ultimately yield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530F70-913B-4BD5-9EE3-295661CDF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/>
              <a:t>Challenge: Variations in Nanoscale Era</a:t>
            </a:r>
          </a:p>
        </p:txBody>
      </p:sp>
      <p:sp>
        <p:nvSpPr>
          <p:cNvPr id="199" name="Date Placeholder 3">
            <a:extLst>
              <a:ext uri="{FF2B5EF4-FFF2-40B4-BE49-F238E27FC236}">
                <a16:creationId xmlns:a16="http://schemas.microsoft.com/office/drawing/2014/main" id="{54DDC123-1991-4095-B97A-355EF0F4E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1"/>
              <a:t>27 March 2019</a:t>
            </a:r>
          </a:p>
        </p:txBody>
      </p:sp>
      <p:sp>
        <p:nvSpPr>
          <p:cNvPr id="200" name="Footer Placeholder 4">
            <a:extLst>
              <a:ext uri="{FF2B5EF4-FFF2-40B4-BE49-F238E27FC236}">
                <a16:creationId xmlns:a16="http://schemas.microsoft.com/office/drawing/2014/main" id="{086F9DA4-D933-4DB8-8CC8-872709FCE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Ioannis Tsiokanos/QUB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22C3B6-1D88-4036-9049-B85EE754A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3</a:t>
            </a:fld>
            <a:endParaRPr lang="en-US" noProof="1"/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1310498F-0F75-49DA-B242-0ED5D4C03F78}"/>
              </a:ext>
            </a:extLst>
          </p:cNvPr>
          <p:cNvGrpSpPr/>
          <p:nvPr/>
        </p:nvGrpSpPr>
        <p:grpSpPr>
          <a:xfrm>
            <a:off x="5017746" y="3445289"/>
            <a:ext cx="4069874" cy="1437363"/>
            <a:chOff x="227219" y="1916372"/>
            <a:chExt cx="5161968" cy="2042726"/>
          </a:xfrm>
        </p:grpSpPr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17B10081-B69C-493D-AD2C-CCFFACDB9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170225">
              <a:off x="1768264" y="2704376"/>
              <a:ext cx="584534" cy="39014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92356388-C518-409B-8194-E0DC67E9A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988" y="1916372"/>
              <a:ext cx="1407069" cy="78984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7" name="Picture 206">
              <a:extLst>
                <a:ext uri="{FF2B5EF4-FFF2-40B4-BE49-F238E27FC236}">
                  <a16:creationId xmlns:a16="http://schemas.microsoft.com/office/drawing/2014/main" id="{C8559E03-A150-492E-AB81-6FC6C768B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7219" y="2929861"/>
              <a:ext cx="707152" cy="859156"/>
            </a:xfrm>
            <a:prstGeom prst="rect">
              <a:avLst/>
            </a:prstGeom>
          </p:spPr>
        </p:pic>
        <p:sp>
          <p:nvSpPr>
            <p:cNvPr id="208" name="Right Arrow 18">
              <a:extLst>
                <a:ext uri="{FF2B5EF4-FFF2-40B4-BE49-F238E27FC236}">
                  <a16:creationId xmlns:a16="http://schemas.microsoft.com/office/drawing/2014/main" id="{B9C9909B-1C58-4CE4-9A9D-DCFBE4244241}"/>
                </a:ext>
              </a:extLst>
            </p:cNvPr>
            <p:cNvSpPr/>
            <p:nvPr/>
          </p:nvSpPr>
          <p:spPr>
            <a:xfrm>
              <a:off x="950854" y="3182071"/>
              <a:ext cx="202781" cy="132607"/>
            </a:xfrm>
            <a:prstGeom prst="rightArrow">
              <a:avLst/>
            </a:prstGeom>
            <a:solidFill>
              <a:srgbClr val="0070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8D6468A5-01BC-4994-9385-B2B5A374790D}"/>
                </a:ext>
              </a:extLst>
            </p:cNvPr>
            <p:cNvGrpSpPr/>
            <p:nvPr/>
          </p:nvGrpSpPr>
          <p:grpSpPr>
            <a:xfrm>
              <a:off x="1183422" y="2850884"/>
              <a:ext cx="274320" cy="274320"/>
              <a:chOff x="1163853" y="1965204"/>
              <a:chExt cx="554305" cy="495404"/>
            </a:xfrm>
          </p:grpSpPr>
          <p:sp>
            <p:nvSpPr>
              <p:cNvPr id="369" name="Rounded Rectangle 24">
                <a:extLst>
                  <a:ext uri="{FF2B5EF4-FFF2-40B4-BE49-F238E27FC236}">
                    <a16:creationId xmlns:a16="http://schemas.microsoft.com/office/drawing/2014/main" id="{A2D48EA7-9C86-4AD4-B2B4-271CF16E0E8A}"/>
                  </a:ext>
                </a:extLst>
              </p:cNvPr>
              <p:cNvSpPr/>
              <p:nvPr/>
            </p:nvSpPr>
            <p:spPr>
              <a:xfrm>
                <a:off x="1163853" y="1965204"/>
                <a:ext cx="554305" cy="495404"/>
              </a:xfrm>
              <a:prstGeom prst="roundRect">
                <a:avLst>
                  <a:gd name="adj" fmla="val 2526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70" name="Group 369">
                <a:extLst>
                  <a:ext uri="{FF2B5EF4-FFF2-40B4-BE49-F238E27FC236}">
                    <a16:creationId xmlns:a16="http://schemas.microsoft.com/office/drawing/2014/main" id="{66A76CA0-4CD2-45A5-BC29-4052ADD944EC}"/>
                  </a:ext>
                </a:extLst>
              </p:cNvPr>
              <p:cNvGrpSpPr/>
              <p:nvPr/>
            </p:nvGrpSpPr>
            <p:grpSpPr>
              <a:xfrm>
                <a:off x="1181029" y="1985143"/>
                <a:ext cx="511766" cy="455296"/>
                <a:chOff x="2023597" y="1500505"/>
                <a:chExt cx="511766" cy="455296"/>
              </a:xfrm>
            </p:grpSpPr>
            <p:sp>
              <p:nvSpPr>
                <p:cNvPr id="371" name="Rounded Rectangle 26">
                  <a:extLst>
                    <a:ext uri="{FF2B5EF4-FFF2-40B4-BE49-F238E27FC236}">
                      <a16:creationId xmlns:a16="http://schemas.microsoft.com/office/drawing/2014/main" id="{D3269767-9AA3-459D-85E0-4F230A674128}"/>
                    </a:ext>
                  </a:extLst>
                </p:cNvPr>
                <p:cNvSpPr/>
                <p:nvPr/>
              </p:nvSpPr>
              <p:spPr>
                <a:xfrm>
                  <a:off x="2076905" y="1544497"/>
                  <a:ext cx="411303" cy="359389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72" name="Group 371">
                  <a:extLst>
                    <a:ext uri="{FF2B5EF4-FFF2-40B4-BE49-F238E27FC236}">
                      <a16:creationId xmlns:a16="http://schemas.microsoft.com/office/drawing/2014/main" id="{1E42C54F-8A28-4A5E-8622-8B6D593D563A}"/>
                    </a:ext>
                  </a:extLst>
                </p:cNvPr>
                <p:cNvGrpSpPr/>
                <p:nvPr/>
              </p:nvGrpSpPr>
              <p:grpSpPr>
                <a:xfrm>
                  <a:off x="2169210" y="1500505"/>
                  <a:ext cx="236550" cy="46653"/>
                  <a:chOff x="2169210" y="1500505"/>
                  <a:chExt cx="236550" cy="46653"/>
                </a:xfrm>
              </p:grpSpPr>
              <p:cxnSp>
                <p:nvCxnSpPr>
                  <p:cNvPr id="391" name="Straight Connector 390">
                    <a:extLst>
                      <a:ext uri="{FF2B5EF4-FFF2-40B4-BE49-F238E27FC236}">
                        <a16:creationId xmlns:a16="http://schemas.microsoft.com/office/drawing/2014/main" id="{7C27A667-17B2-407B-B8A4-76747347D2D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169210" y="1500505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2" name="Straight Connector 391">
                    <a:extLst>
                      <a:ext uri="{FF2B5EF4-FFF2-40B4-BE49-F238E27FC236}">
                        <a16:creationId xmlns:a16="http://schemas.microsoft.com/office/drawing/2014/main" id="{2CB5C25B-889B-4675-A5D8-2DB2793F56D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27123" y="1501437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Straight Connector 392">
                    <a:extLst>
                      <a:ext uri="{FF2B5EF4-FFF2-40B4-BE49-F238E27FC236}">
                        <a16:creationId xmlns:a16="http://schemas.microsoft.com/office/drawing/2014/main" id="{D2314D08-41CE-48C2-9E02-D58ED578DAE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83516" y="1501438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4" name="Straight Connector 393">
                    <a:extLst>
                      <a:ext uri="{FF2B5EF4-FFF2-40B4-BE49-F238E27FC236}">
                        <a16:creationId xmlns:a16="http://schemas.microsoft.com/office/drawing/2014/main" id="{34A2325F-0B8C-4BC7-BB6F-A4B3E639A7D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344638" y="1501437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5" name="Straight Connector 394">
                    <a:extLst>
                      <a:ext uri="{FF2B5EF4-FFF2-40B4-BE49-F238E27FC236}">
                        <a16:creationId xmlns:a16="http://schemas.microsoft.com/office/drawing/2014/main" id="{013C7A0D-8901-4DA3-815C-20BC8A6010E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405760" y="1501438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3" name="Group 372">
                  <a:extLst>
                    <a:ext uri="{FF2B5EF4-FFF2-40B4-BE49-F238E27FC236}">
                      <a16:creationId xmlns:a16="http://schemas.microsoft.com/office/drawing/2014/main" id="{3A207958-3837-42C7-AD10-DEF85573BF04}"/>
                    </a:ext>
                  </a:extLst>
                </p:cNvPr>
                <p:cNvGrpSpPr/>
                <p:nvPr/>
              </p:nvGrpSpPr>
              <p:grpSpPr>
                <a:xfrm rot="5400000">
                  <a:off x="2393762" y="1705928"/>
                  <a:ext cx="236550" cy="46653"/>
                  <a:chOff x="2169210" y="1500505"/>
                  <a:chExt cx="236550" cy="46653"/>
                </a:xfrm>
              </p:grpSpPr>
              <p:cxnSp>
                <p:nvCxnSpPr>
                  <p:cNvPr id="386" name="Straight Connector 385">
                    <a:extLst>
                      <a:ext uri="{FF2B5EF4-FFF2-40B4-BE49-F238E27FC236}">
                        <a16:creationId xmlns:a16="http://schemas.microsoft.com/office/drawing/2014/main" id="{F535F1C6-C299-4D3A-9D94-210F5C4DD07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169210" y="1500505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7" name="Straight Connector 386">
                    <a:extLst>
                      <a:ext uri="{FF2B5EF4-FFF2-40B4-BE49-F238E27FC236}">
                        <a16:creationId xmlns:a16="http://schemas.microsoft.com/office/drawing/2014/main" id="{332DB96B-2F94-48DF-AE15-FABF6808D55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27123" y="1501437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Straight Connector 387">
                    <a:extLst>
                      <a:ext uri="{FF2B5EF4-FFF2-40B4-BE49-F238E27FC236}">
                        <a16:creationId xmlns:a16="http://schemas.microsoft.com/office/drawing/2014/main" id="{972B9CD5-C4CE-4E22-874E-B2D0AD47C15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83516" y="1501438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9" name="Straight Connector 388">
                    <a:extLst>
                      <a:ext uri="{FF2B5EF4-FFF2-40B4-BE49-F238E27FC236}">
                        <a16:creationId xmlns:a16="http://schemas.microsoft.com/office/drawing/2014/main" id="{BFE2A0A6-272A-4214-9B20-BEDFB5B4810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344638" y="1501437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0" name="Straight Connector 389">
                    <a:extLst>
                      <a:ext uri="{FF2B5EF4-FFF2-40B4-BE49-F238E27FC236}">
                        <a16:creationId xmlns:a16="http://schemas.microsoft.com/office/drawing/2014/main" id="{B2BEFE80-3DCA-4B23-BB21-E9EBB249ECE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405760" y="1501438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4" name="Group 373">
                  <a:extLst>
                    <a:ext uri="{FF2B5EF4-FFF2-40B4-BE49-F238E27FC236}">
                      <a16:creationId xmlns:a16="http://schemas.microsoft.com/office/drawing/2014/main" id="{969A21E6-4593-4AAE-BDDD-DF64DD6F3D7E}"/>
                    </a:ext>
                  </a:extLst>
                </p:cNvPr>
                <p:cNvGrpSpPr/>
                <p:nvPr/>
              </p:nvGrpSpPr>
              <p:grpSpPr>
                <a:xfrm>
                  <a:off x="2155295" y="1909148"/>
                  <a:ext cx="236550" cy="46653"/>
                  <a:chOff x="2169210" y="1500505"/>
                  <a:chExt cx="236550" cy="46653"/>
                </a:xfrm>
              </p:grpSpPr>
              <p:cxnSp>
                <p:nvCxnSpPr>
                  <p:cNvPr id="381" name="Straight Connector 380">
                    <a:extLst>
                      <a:ext uri="{FF2B5EF4-FFF2-40B4-BE49-F238E27FC236}">
                        <a16:creationId xmlns:a16="http://schemas.microsoft.com/office/drawing/2014/main" id="{628D9943-CED7-48EF-9D43-750CAD8DC01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169210" y="1500505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49EBDAED-D725-499C-A8FB-EAC991807F8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27123" y="1501437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3" name="Straight Connector 382">
                    <a:extLst>
                      <a:ext uri="{FF2B5EF4-FFF2-40B4-BE49-F238E27FC236}">
                        <a16:creationId xmlns:a16="http://schemas.microsoft.com/office/drawing/2014/main" id="{7A9AEBD3-611C-4BDE-AE26-A4951AF307E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83516" y="1501438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4" name="Straight Connector 383">
                    <a:extLst>
                      <a:ext uri="{FF2B5EF4-FFF2-40B4-BE49-F238E27FC236}">
                        <a16:creationId xmlns:a16="http://schemas.microsoft.com/office/drawing/2014/main" id="{A9F09634-2922-42B2-95A2-95140F4F54B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344638" y="1501437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5" name="Straight Connector 384">
                    <a:extLst>
                      <a:ext uri="{FF2B5EF4-FFF2-40B4-BE49-F238E27FC236}">
                        <a16:creationId xmlns:a16="http://schemas.microsoft.com/office/drawing/2014/main" id="{6E650113-536B-4EF9-BDE1-7E44921CCC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405760" y="1501438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75" name="Group 374">
                  <a:extLst>
                    <a:ext uri="{FF2B5EF4-FFF2-40B4-BE49-F238E27FC236}">
                      <a16:creationId xmlns:a16="http://schemas.microsoft.com/office/drawing/2014/main" id="{D633B1C7-11A0-4AE4-A6DE-D9CFB5897802}"/>
                    </a:ext>
                  </a:extLst>
                </p:cNvPr>
                <p:cNvGrpSpPr/>
                <p:nvPr/>
              </p:nvGrpSpPr>
              <p:grpSpPr>
                <a:xfrm rot="5400000">
                  <a:off x="1928649" y="1705928"/>
                  <a:ext cx="236550" cy="46653"/>
                  <a:chOff x="2169210" y="1500505"/>
                  <a:chExt cx="236550" cy="46653"/>
                </a:xfrm>
              </p:grpSpPr>
              <p:cxnSp>
                <p:nvCxnSpPr>
                  <p:cNvPr id="376" name="Straight Connector 375">
                    <a:extLst>
                      <a:ext uri="{FF2B5EF4-FFF2-40B4-BE49-F238E27FC236}">
                        <a16:creationId xmlns:a16="http://schemas.microsoft.com/office/drawing/2014/main" id="{D62F8029-38AE-4B5F-8C0E-58BC0EE903D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169210" y="1500505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82B1A1C5-B3C9-4494-A967-AC65E638407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27123" y="1501437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8" name="Straight Connector 377">
                    <a:extLst>
                      <a:ext uri="{FF2B5EF4-FFF2-40B4-BE49-F238E27FC236}">
                        <a16:creationId xmlns:a16="http://schemas.microsoft.com/office/drawing/2014/main" id="{DD879030-51B3-48AA-AA77-9F01A4EBF6D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83516" y="1501438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D987C6A9-4119-48AB-922B-06A97167AF2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344638" y="1501437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A7316E18-4A8D-4B23-B9A1-8DA49AB43A4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405760" y="1501438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96906E5D-BDCD-4609-9BA7-8A39A1DE5F97}"/>
                </a:ext>
              </a:extLst>
            </p:cNvPr>
            <p:cNvGrpSpPr/>
            <p:nvPr/>
          </p:nvGrpSpPr>
          <p:grpSpPr>
            <a:xfrm>
              <a:off x="1238193" y="3157538"/>
              <a:ext cx="274320" cy="274320"/>
              <a:chOff x="1163853" y="1965204"/>
              <a:chExt cx="554305" cy="495404"/>
            </a:xfrm>
          </p:grpSpPr>
          <p:sp>
            <p:nvSpPr>
              <p:cNvPr id="342" name="Rounded Rectangle 52">
                <a:extLst>
                  <a:ext uri="{FF2B5EF4-FFF2-40B4-BE49-F238E27FC236}">
                    <a16:creationId xmlns:a16="http://schemas.microsoft.com/office/drawing/2014/main" id="{74D0F9AB-EB64-4B49-A052-84139F03AB65}"/>
                  </a:ext>
                </a:extLst>
              </p:cNvPr>
              <p:cNvSpPr/>
              <p:nvPr/>
            </p:nvSpPr>
            <p:spPr>
              <a:xfrm>
                <a:off x="1163853" y="1965204"/>
                <a:ext cx="554305" cy="495404"/>
              </a:xfrm>
              <a:prstGeom prst="roundRect">
                <a:avLst>
                  <a:gd name="adj" fmla="val 25262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43" name="Group 342">
                <a:extLst>
                  <a:ext uri="{FF2B5EF4-FFF2-40B4-BE49-F238E27FC236}">
                    <a16:creationId xmlns:a16="http://schemas.microsoft.com/office/drawing/2014/main" id="{C95543AF-A498-40A6-96BC-2D8A63388C2B}"/>
                  </a:ext>
                </a:extLst>
              </p:cNvPr>
              <p:cNvGrpSpPr/>
              <p:nvPr/>
            </p:nvGrpSpPr>
            <p:grpSpPr>
              <a:xfrm>
                <a:off x="1181029" y="1985143"/>
                <a:ext cx="511766" cy="455296"/>
                <a:chOff x="2023597" y="1500505"/>
                <a:chExt cx="511766" cy="455296"/>
              </a:xfrm>
            </p:grpSpPr>
            <p:sp>
              <p:nvSpPr>
                <p:cNvPr id="344" name="Rounded Rectangle 54">
                  <a:extLst>
                    <a:ext uri="{FF2B5EF4-FFF2-40B4-BE49-F238E27FC236}">
                      <a16:creationId xmlns:a16="http://schemas.microsoft.com/office/drawing/2014/main" id="{33F58E48-DADC-4848-BBF3-08878B48672F}"/>
                    </a:ext>
                  </a:extLst>
                </p:cNvPr>
                <p:cNvSpPr/>
                <p:nvPr/>
              </p:nvSpPr>
              <p:spPr>
                <a:xfrm>
                  <a:off x="2076905" y="1544497"/>
                  <a:ext cx="411303" cy="359389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45" name="Group 344">
                  <a:extLst>
                    <a:ext uri="{FF2B5EF4-FFF2-40B4-BE49-F238E27FC236}">
                      <a16:creationId xmlns:a16="http://schemas.microsoft.com/office/drawing/2014/main" id="{969BFCDA-A21A-4287-9BEE-3FA85B0FE5B6}"/>
                    </a:ext>
                  </a:extLst>
                </p:cNvPr>
                <p:cNvGrpSpPr/>
                <p:nvPr/>
              </p:nvGrpSpPr>
              <p:grpSpPr>
                <a:xfrm>
                  <a:off x="2169210" y="1500505"/>
                  <a:ext cx="236550" cy="46653"/>
                  <a:chOff x="2169210" y="1500505"/>
                  <a:chExt cx="236550" cy="46653"/>
                </a:xfrm>
              </p:grpSpPr>
              <p:cxnSp>
                <p:nvCxnSpPr>
                  <p:cNvPr id="364" name="Straight Connector 363">
                    <a:extLst>
                      <a:ext uri="{FF2B5EF4-FFF2-40B4-BE49-F238E27FC236}">
                        <a16:creationId xmlns:a16="http://schemas.microsoft.com/office/drawing/2014/main" id="{D1F48A2B-A6DC-4219-9527-9E1400EDE2C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169210" y="1500505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5" name="Straight Connector 364">
                    <a:extLst>
                      <a:ext uri="{FF2B5EF4-FFF2-40B4-BE49-F238E27FC236}">
                        <a16:creationId xmlns:a16="http://schemas.microsoft.com/office/drawing/2014/main" id="{764B47E0-A588-4501-B666-58D353BA559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27123" y="1501437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6" name="Straight Connector 365">
                    <a:extLst>
                      <a:ext uri="{FF2B5EF4-FFF2-40B4-BE49-F238E27FC236}">
                        <a16:creationId xmlns:a16="http://schemas.microsoft.com/office/drawing/2014/main" id="{EC314F6E-F982-4979-9F2D-514F078D441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83516" y="1501438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Straight Connector 366">
                    <a:extLst>
                      <a:ext uri="{FF2B5EF4-FFF2-40B4-BE49-F238E27FC236}">
                        <a16:creationId xmlns:a16="http://schemas.microsoft.com/office/drawing/2014/main" id="{81B1B073-A59D-434A-9CE8-A170356DDEF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344638" y="1501437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Straight Connector 367">
                    <a:extLst>
                      <a:ext uri="{FF2B5EF4-FFF2-40B4-BE49-F238E27FC236}">
                        <a16:creationId xmlns:a16="http://schemas.microsoft.com/office/drawing/2014/main" id="{AC330270-1EC3-4B83-A21B-DB6D44EC758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405760" y="1501438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6" name="Group 345">
                  <a:extLst>
                    <a:ext uri="{FF2B5EF4-FFF2-40B4-BE49-F238E27FC236}">
                      <a16:creationId xmlns:a16="http://schemas.microsoft.com/office/drawing/2014/main" id="{D7634388-5147-41F0-A7CF-410009C00999}"/>
                    </a:ext>
                  </a:extLst>
                </p:cNvPr>
                <p:cNvGrpSpPr/>
                <p:nvPr/>
              </p:nvGrpSpPr>
              <p:grpSpPr>
                <a:xfrm rot="5400000">
                  <a:off x="2393762" y="1705928"/>
                  <a:ext cx="236550" cy="46653"/>
                  <a:chOff x="2169210" y="1500505"/>
                  <a:chExt cx="236550" cy="46653"/>
                </a:xfrm>
              </p:grpSpPr>
              <p:cxnSp>
                <p:nvCxnSpPr>
                  <p:cNvPr id="359" name="Straight Connector 358">
                    <a:extLst>
                      <a:ext uri="{FF2B5EF4-FFF2-40B4-BE49-F238E27FC236}">
                        <a16:creationId xmlns:a16="http://schemas.microsoft.com/office/drawing/2014/main" id="{0A75EDFD-9D9E-46D6-81D0-324D76A4B9E2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169210" y="1500505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D01722F4-D0FE-4159-8ABD-94A8B31DD33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27123" y="1501437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1" name="Straight Connector 360">
                    <a:extLst>
                      <a:ext uri="{FF2B5EF4-FFF2-40B4-BE49-F238E27FC236}">
                        <a16:creationId xmlns:a16="http://schemas.microsoft.com/office/drawing/2014/main" id="{7FC45762-FF19-4EEC-AC24-45BF9EBE7B0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83516" y="1501438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Straight Connector 361">
                    <a:extLst>
                      <a:ext uri="{FF2B5EF4-FFF2-40B4-BE49-F238E27FC236}">
                        <a16:creationId xmlns:a16="http://schemas.microsoft.com/office/drawing/2014/main" id="{491D9E0F-AAD3-4805-8B41-A4B896F72B1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344638" y="1501437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Straight Connector 362">
                    <a:extLst>
                      <a:ext uri="{FF2B5EF4-FFF2-40B4-BE49-F238E27FC236}">
                        <a16:creationId xmlns:a16="http://schemas.microsoft.com/office/drawing/2014/main" id="{BCFEFF60-DA95-4022-A3B9-B5EA06E7884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405760" y="1501438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93FC4882-F17C-42D9-9CBA-49B3F876E1B3}"/>
                    </a:ext>
                  </a:extLst>
                </p:cNvPr>
                <p:cNvGrpSpPr/>
                <p:nvPr/>
              </p:nvGrpSpPr>
              <p:grpSpPr>
                <a:xfrm>
                  <a:off x="2155295" y="1909148"/>
                  <a:ext cx="236550" cy="46653"/>
                  <a:chOff x="2169210" y="1500505"/>
                  <a:chExt cx="236550" cy="46653"/>
                </a:xfrm>
              </p:grpSpPr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8EBB07BE-4F50-4B56-8B97-C91E140CB57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169210" y="1500505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5" name="Straight Connector 354">
                    <a:extLst>
                      <a:ext uri="{FF2B5EF4-FFF2-40B4-BE49-F238E27FC236}">
                        <a16:creationId xmlns:a16="http://schemas.microsoft.com/office/drawing/2014/main" id="{AA547EB3-63DF-44D6-AEEB-14B5BCFD8A5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27123" y="1501437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9EB99CF2-936B-4F01-BD77-6073CDE38C0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83516" y="1501438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7" name="Straight Connector 356">
                    <a:extLst>
                      <a:ext uri="{FF2B5EF4-FFF2-40B4-BE49-F238E27FC236}">
                        <a16:creationId xmlns:a16="http://schemas.microsoft.com/office/drawing/2014/main" id="{7AE82CE2-76CB-4729-B402-39A110E6A0E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344638" y="1501437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30FF57A8-A2E9-4BF4-95F2-847A24FA936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405760" y="1501438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5AB6BB95-B7B4-493C-80A5-6773DD438722}"/>
                    </a:ext>
                  </a:extLst>
                </p:cNvPr>
                <p:cNvGrpSpPr/>
                <p:nvPr/>
              </p:nvGrpSpPr>
              <p:grpSpPr>
                <a:xfrm rot="5400000">
                  <a:off x="1928649" y="1705928"/>
                  <a:ext cx="236550" cy="46653"/>
                  <a:chOff x="2169210" y="1500505"/>
                  <a:chExt cx="236550" cy="46653"/>
                </a:xfrm>
              </p:grpSpPr>
              <p:cxnSp>
                <p:nvCxnSpPr>
                  <p:cNvPr id="349" name="Straight Connector 348">
                    <a:extLst>
                      <a:ext uri="{FF2B5EF4-FFF2-40B4-BE49-F238E27FC236}">
                        <a16:creationId xmlns:a16="http://schemas.microsoft.com/office/drawing/2014/main" id="{CF3AF3A8-6F8C-40E9-A7B5-0A177B2C443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169210" y="1500505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0" name="Straight Connector 349">
                    <a:extLst>
                      <a:ext uri="{FF2B5EF4-FFF2-40B4-BE49-F238E27FC236}">
                        <a16:creationId xmlns:a16="http://schemas.microsoft.com/office/drawing/2014/main" id="{E5C65794-850D-412A-A5C0-BCAF759235F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27123" y="1501437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Straight Connector 350">
                    <a:extLst>
                      <a:ext uri="{FF2B5EF4-FFF2-40B4-BE49-F238E27FC236}">
                        <a16:creationId xmlns:a16="http://schemas.microsoft.com/office/drawing/2014/main" id="{1677AAB2-F334-411F-8E78-E7757AE3349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83516" y="1501438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Straight Connector 351">
                    <a:extLst>
                      <a:ext uri="{FF2B5EF4-FFF2-40B4-BE49-F238E27FC236}">
                        <a16:creationId xmlns:a16="http://schemas.microsoft.com/office/drawing/2014/main" id="{67121727-764D-43EA-94E5-6FF9F117364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344638" y="1501437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3" name="Straight Connector 352">
                    <a:extLst>
                      <a:ext uri="{FF2B5EF4-FFF2-40B4-BE49-F238E27FC236}">
                        <a16:creationId xmlns:a16="http://schemas.microsoft.com/office/drawing/2014/main" id="{8F41F7F2-514B-43F2-B41B-219F1145D22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405760" y="1501438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11" name="Group 210">
              <a:extLst>
                <a:ext uri="{FF2B5EF4-FFF2-40B4-BE49-F238E27FC236}">
                  <a16:creationId xmlns:a16="http://schemas.microsoft.com/office/drawing/2014/main" id="{DA214D92-2F10-42D5-9686-C1AE471E410F}"/>
                </a:ext>
              </a:extLst>
            </p:cNvPr>
            <p:cNvGrpSpPr/>
            <p:nvPr/>
          </p:nvGrpSpPr>
          <p:grpSpPr>
            <a:xfrm>
              <a:off x="1163969" y="3468925"/>
              <a:ext cx="274320" cy="274320"/>
              <a:chOff x="1163853" y="1965204"/>
              <a:chExt cx="554305" cy="495404"/>
            </a:xfrm>
          </p:grpSpPr>
          <p:sp>
            <p:nvSpPr>
              <p:cNvPr id="315" name="Rounded Rectangle 80">
                <a:extLst>
                  <a:ext uri="{FF2B5EF4-FFF2-40B4-BE49-F238E27FC236}">
                    <a16:creationId xmlns:a16="http://schemas.microsoft.com/office/drawing/2014/main" id="{709FF6C1-619C-4699-AC9C-DE80531BA3A9}"/>
                  </a:ext>
                </a:extLst>
              </p:cNvPr>
              <p:cNvSpPr/>
              <p:nvPr/>
            </p:nvSpPr>
            <p:spPr>
              <a:xfrm>
                <a:off x="1163853" y="1965204"/>
                <a:ext cx="554305" cy="495404"/>
              </a:xfrm>
              <a:prstGeom prst="roundRect">
                <a:avLst>
                  <a:gd name="adj" fmla="val 25262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3DCF265A-9A46-4F57-ACE9-0D994329976D}"/>
                  </a:ext>
                </a:extLst>
              </p:cNvPr>
              <p:cNvGrpSpPr/>
              <p:nvPr/>
            </p:nvGrpSpPr>
            <p:grpSpPr>
              <a:xfrm>
                <a:off x="1181029" y="1985143"/>
                <a:ext cx="511766" cy="455296"/>
                <a:chOff x="2023597" y="1500505"/>
                <a:chExt cx="511766" cy="455296"/>
              </a:xfrm>
            </p:grpSpPr>
            <p:sp>
              <p:nvSpPr>
                <p:cNvPr id="317" name="Rounded Rectangle 82">
                  <a:extLst>
                    <a:ext uri="{FF2B5EF4-FFF2-40B4-BE49-F238E27FC236}">
                      <a16:creationId xmlns:a16="http://schemas.microsoft.com/office/drawing/2014/main" id="{B9DC5A75-7506-45F9-AD04-07DBCEC0E293}"/>
                    </a:ext>
                  </a:extLst>
                </p:cNvPr>
                <p:cNvSpPr/>
                <p:nvPr/>
              </p:nvSpPr>
              <p:spPr>
                <a:xfrm>
                  <a:off x="2076905" y="1544497"/>
                  <a:ext cx="411303" cy="359389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18" name="Group 317">
                  <a:extLst>
                    <a:ext uri="{FF2B5EF4-FFF2-40B4-BE49-F238E27FC236}">
                      <a16:creationId xmlns:a16="http://schemas.microsoft.com/office/drawing/2014/main" id="{6129EA3F-390C-4F7A-B6F6-38C59639E0D1}"/>
                    </a:ext>
                  </a:extLst>
                </p:cNvPr>
                <p:cNvGrpSpPr/>
                <p:nvPr/>
              </p:nvGrpSpPr>
              <p:grpSpPr>
                <a:xfrm>
                  <a:off x="2169210" y="1500505"/>
                  <a:ext cx="236550" cy="46653"/>
                  <a:chOff x="2169210" y="1500505"/>
                  <a:chExt cx="236550" cy="46653"/>
                </a:xfrm>
              </p:grpSpPr>
              <p:cxnSp>
                <p:nvCxnSpPr>
                  <p:cNvPr id="337" name="Straight Connector 336">
                    <a:extLst>
                      <a:ext uri="{FF2B5EF4-FFF2-40B4-BE49-F238E27FC236}">
                        <a16:creationId xmlns:a16="http://schemas.microsoft.com/office/drawing/2014/main" id="{941CE727-DEDD-44C6-ABE6-DEC0F589CC9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169210" y="1500505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Straight Connector 337">
                    <a:extLst>
                      <a:ext uri="{FF2B5EF4-FFF2-40B4-BE49-F238E27FC236}">
                        <a16:creationId xmlns:a16="http://schemas.microsoft.com/office/drawing/2014/main" id="{798DCE66-2E97-4569-B97A-0934FEF8149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27123" y="1501437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9" name="Straight Connector 338">
                    <a:extLst>
                      <a:ext uri="{FF2B5EF4-FFF2-40B4-BE49-F238E27FC236}">
                        <a16:creationId xmlns:a16="http://schemas.microsoft.com/office/drawing/2014/main" id="{0EC2A1AA-6286-4FC1-97EA-ABEA6C4006E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83516" y="1501438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0" name="Straight Connector 339">
                    <a:extLst>
                      <a:ext uri="{FF2B5EF4-FFF2-40B4-BE49-F238E27FC236}">
                        <a16:creationId xmlns:a16="http://schemas.microsoft.com/office/drawing/2014/main" id="{9280325B-AB52-44DE-A687-D39F7653487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344638" y="1501437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1" name="Straight Connector 340">
                    <a:extLst>
                      <a:ext uri="{FF2B5EF4-FFF2-40B4-BE49-F238E27FC236}">
                        <a16:creationId xmlns:a16="http://schemas.microsoft.com/office/drawing/2014/main" id="{C8176123-73AC-4DFA-94E4-EDE9AB9068C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405760" y="1501438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19" name="Group 318">
                  <a:extLst>
                    <a:ext uri="{FF2B5EF4-FFF2-40B4-BE49-F238E27FC236}">
                      <a16:creationId xmlns:a16="http://schemas.microsoft.com/office/drawing/2014/main" id="{7E6DAFE5-9A2A-4342-BA50-6141FD6C1164}"/>
                    </a:ext>
                  </a:extLst>
                </p:cNvPr>
                <p:cNvGrpSpPr/>
                <p:nvPr/>
              </p:nvGrpSpPr>
              <p:grpSpPr>
                <a:xfrm rot="5400000">
                  <a:off x="2393762" y="1705928"/>
                  <a:ext cx="236550" cy="46653"/>
                  <a:chOff x="2169210" y="1500505"/>
                  <a:chExt cx="236550" cy="46653"/>
                </a:xfrm>
              </p:grpSpPr>
              <p:cxnSp>
                <p:nvCxnSpPr>
                  <p:cNvPr id="332" name="Straight Connector 331">
                    <a:extLst>
                      <a:ext uri="{FF2B5EF4-FFF2-40B4-BE49-F238E27FC236}">
                        <a16:creationId xmlns:a16="http://schemas.microsoft.com/office/drawing/2014/main" id="{AB7EE8BD-C761-4EEC-8B92-C2608990774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169210" y="1500505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3" name="Straight Connector 332">
                    <a:extLst>
                      <a:ext uri="{FF2B5EF4-FFF2-40B4-BE49-F238E27FC236}">
                        <a16:creationId xmlns:a16="http://schemas.microsoft.com/office/drawing/2014/main" id="{13A988E6-3723-4AC2-A0D8-11A9130FC82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27123" y="1501437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4" name="Straight Connector 333">
                    <a:extLst>
                      <a:ext uri="{FF2B5EF4-FFF2-40B4-BE49-F238E27FC236}">
                        <a16:creationId xmlns:a16="http://schemas.microsoft.com/office/drawing/2014/main" id="{506FBC44-31C8-4162-8F83-AC4D11989F0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83516" y="1501438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5" name="Straight Connector 334">
                    <a:extLst>
                      <a:ext uri="{FF2B5EF4-FFF2-40B4-BE49-F238E27FC236}">
                        <a16:creationId xmlns:a16="http://schemas.microsoft.com/office/drawing/2014/main" id="{A01D7337-3EEC-4A35-A171-AFF9FDE0991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344638" y="1501437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6" name="Straight Connector 335">
                    <a:extLst>
                      <a:ext uri="{FF2B5EF4-FFF2-40B4-BE49-F238E27FC236}">
                        <a16:creationId xmlns:a16="http://schemas.microsoft.com/office/drawing/2014/main" id="{4C1014CD-474D-490A-9BD4-0ADC8622579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405760" y="1501438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0" name="Group 319">
                  <a:extLst>
                    <a:ext uri="{FF2B5EF4-FFF2-40B4-BE49-F238E27FC236}">
                      <a16:creationId xmlns:a16="http://schemas.microsoft.com/office/drawing/2014/main" id="{F3C16DAB-5135-4431-835C-6EED07FEDD77}"/>
                    </a:ext>
                  </a:extLst>
                </p:cNvPr>
                <p:cNvGrpSpPr/>
                <p:nvPr/>
              </p:nvGrpSpPr>
              <p:grpSpPr>
                <a:xfrm>
                  <a:off x="2155295" y="1909148"/>
                  <a:ext cx="236550" cy="46653"/>
                  <a:chOff x="2169210" y="1500505"/>
                  <a:chExt cx="236550" cy="46653"/>
                </a:xfrm>
              </p:grpSpPr>
              <p:cxnSp>
                <p:nvCxnSpPr>
                  <p:cNvPr id="327" name="Straight Connector 326">
                    <a:extLst>
                      <a:ext uri="{FF2B5EF4-FFF2-40B4-BE49-F238E27FC236}">
                        <a16:creationId xmlns:a16="http://schemas.microsoft.com/office/drawing/2014/main" id="{5725A296-874E-4E5D-B461-4663C5D9C13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169210" y="1500505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8" name="Straight Connector 327">
                    <a:extLst>
                      <a:ext uri="{FF2B5EF4-FFF2-40B4-BE49-F238E27FC236}">
                        <a16:creationId xmlns:a16="http://schemas.microsoft.com/office/drawing/2014/main" id="{F83D52D3-52E7-4EF8-884E-8C3D78F6E4D3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27123" y="1501437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9" name="Straight Connector 328">
                    <a:extLst>
                      <a:ext uri="{FF2B5EF4-FFF2-40B4-BE49-F238E27FC236}">
                        <a16:creationId xmlns:a16="http://schemas.microsoft.com/office/drawing/2014/main" id="{0AF4F5F7-B76D-4CAC-88F8-974F9831AC5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83516" y="1501438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Straight Connector 329">
                    <a:extLst>
                      <a:ext uri="{FF2B5EF4-FFF2-40B4-BE49-F238E27FC236}">
                        <a16:creationId xmlns:a16="http://schemas.microsoft.com/office/drawing/2014/main" id="{2454BA29-FCC9-4A50-919F-5A7AE04D5A4E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344638" y="1501437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Straight Connector 330">
                    <a:extLst>
                      <a:ext uri="{FF2B5EF4-FFF2-40B4-BE49-F238E27FC236}">
                        <a16:creationId xmlns:a16="http://schemas.microsoft.com/office/drawing/2014/main" id="{113F75F0-ECA0-4B17-9CE9-1D7AFE6D941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405760" y="1501438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21" name="Group 320">
                  <a:extLst>
                    <a:ext uri="{FF2B5EF4-FFF2-40B4-BE49-F238E27FC236}">
                      <a16:creationId xmlns:a16="http://schemas.microsoft.com/office/drawing/2014/main" id="{7BA71FDE-DD7C-422E-8D90-C124D7E7DF0A}"/>
                    </a:ext>
                  </a:extLst>
                </p:cNvPr>
                <p:cNvGrpSpPr/>
                <p:nvPr/>
              </p:nvGrpSpPr>
              <p:grpSpPr>
                <a:xfrm rot="5400000">
                  <a:off x="1928649" y="1705928"/>
                  <a:ext cx="236550" cy="46653"/>
                  <a:chOff x="2169210" y="1500505"/>
                  <a:chExt cx="236550" cy="46653"/>
                </a:xfrm>
              </p:grpSpPr>
              <p:cxnSp>
                <p:nvCxnSpPr>
                  <p:cNvPr id="322" name="Straight Connector 321">
                    <a:extLst>
                      <a:ext uri="{FF2B5EF4-FFF2-40B4-BE49-F238E27FC236}">
                        <a16:creationId xmlns:a16="http://schemas.microsoft.com/office/drawing/2014/main" id="{EF6FB427-7DCD-4A23-93E8-4B20FA34EB0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169210" y="1500505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Straight Connector 322">
                    <a:extLst>
                      <a:ext uri="{FF2B5EF4-FFF2-40B4-BE49-F238E27FC236}">
                        <a16:creationId xmlns:a16="http://schemas.microsoft.com/office/drawing/2014/main" id="{1F92ACCB-F582-4574-9FA5-E20758F0E025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27123" y="1501437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Straight Connector 323">
                    <a:extLst>
                      <a:ext uri="{FF2B5EF4-FFF2-40B4-BE49-F238E27FC236}">
                        <a16:creationId xmlns:a16="http://schemas.microsoft.com/office/drawing/2014/main" id="{1E97FBA7-E116-42D9-8056-B4A71FA0DEA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283516" y="1501438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5" name="Straight Connector 324">
                    <a:extLst>
                      <a:ext uri="{FF2B5EF4-FFF2-40B4-BE49-F238E27FC236}">
                        <a16:creationId xmlns:a16="http://schemas.microsoft.com/office/drawing/2014/main" id="{912F1871-741B-403D-9DAB-EA56E3E196CD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344638" y="1501437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6" name="Straight Connector 325">
                    <a:extLst>
                      <a:ext uri="{FF2B5EF4-FFF2-40B4-BE49-F238E27FC236}">
                        <a16:creationId xmlns:a16="http://schemas.microsoft.com/office/drawing/2014/main" id="{23EBF05A-4AE4-4322-821D-FBB265A2B1C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405760" y="1501438"/>
                    <a:ext cx="0" cy="45720"/>
                  </a:xfrm>
                  <a:prstGeom prst="line">
                    <a:avLst/>
                  </a:prstGeom>
                  <a:ln w="127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212" name="Right Arrow 107">
              <a:extLst>
                <a:ext uri="{FF2B5EF4-FFF2-40B4-BE49-F238E27FC236}">
                  <a16:creationId xmlns:a16="http://schemas.microsoft.com/office/drawing/2014/main" id="{42CDC684-402E-4B1E-8559-BBC0C24871F7}"/>
                </a:ext>
              </a:extLst>
            </p:cNvPr>
            <p:cNvSpPr/>
            <p:nvPr/>
          </p:nvSpPr>
          <p:spPr>
            <a:xfrm>
              <a:off x="2001254" y="3148763"/>
              <a:ext cx="202781" cy="132607"/>
            </a:xfrm>
            <a:prstGeom prst="rightArrow">
              <a:avLst/>
            </a:prstGeom>
            <a:solidFill>
              <a:srgbClr val="00709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1288F406-B4B2-4807-90AB-AE31FD212374}"/>
                </a:ext>
              </a:extLst>
            </p:cNvPr>
            <p:cNvGrpSpPr/>
            <p:nvPr/>
          </p:nvGrpSpPr>
          <p:grpSpPr>
            <a:xfrm>
              <a:off x="2430484" y="1936749"/>
              <a:ext cx="2958703" cy="2022349"/>
              <a:chOff x="2400797" y="1584830"/>
              <a:chExt cx="2626889" cy="1744966"/>
            </a:xfrm>
          </p:grpSpPr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7066C25B-9AAC-42DB-834F-FFA4270AB557}"/>
                  </a:ext>
                </a:extLst>
              </p:cNvPr>
              <p:cNvGrpSpPr/>
              <p:nvPr/>
            </p:nvGrpSpPr>
            <p:grpSpPr>
              <a:xfrm>
                <a:off x="2400797" y="1850940"/>
                <a:ext cx="2626889" cy="1478856"/>
                <a:chOff x="1769611" y="1370695"/>
                <a:chExt cx="2626889" cy="1478856"/>
              </a:xfrm>
            </p:grpSpPr>
            <p:sp>
              <p:nvSpPr>
                <p:cNvPr id="306" name="Freeform 201">
                  <a:extLst>
                    <a:ext uri="{FF2B5EF4-FFF2-40B4-BE49-F238E27FC236}">
                      <a16:creationId xmlns:a16="http://schemas.microsoft.com/office/drawing/2014/main" id="{D1A1DF7F-96B3-452A-82E1-45C422943AA0}"/>
                    </a:ext>
                  </a:extLst>
                </p:cNvPr>
                <p:cNvSpPr/>
                <p:nvPr/>
              </p:nvSpPr>
              <p:spPr>
                <a:xfrm>
                  <a:off x="2012075" y="1447211"/>
                  <a:ext cx="2189501" cy="1155147"/>
                </a:xfrm>
                <a:custGeom>
                  <a:avLst/>
                  <a:gdLst>
                    <a:gd name="connsiteX0" fmla="*/ 0 w 2324100"/>
                    <a:gd name="connsiteY0" fmla="*/ 1154888 h 1155147"/>
                    <a:gd name="connsiteX1" fmla="*/ 330200 w 2324100"/>
                    <a:gd name="connsiteY1" fmla="*/ 1065988 h 1155147"/>
                    <a:gd name="connsiteX2" fmla="*/ 622300 w 2324100"/>
                    <a:gd name="connsiteY2" fmla="*/ 704038 h 1155147"/>
                    <a:gd name="connsiteX3" fmla="*/ 971550 w 2324100"/>
                    <a:gd name="connsiteY3" fmla="*/ 126188 h 1155147"/>
                    <a:gd name="connsiteX4" fmla="*/ 1143000 w 2324100"/>
                    <a:gd name="connsiteY4" fmla="*/ 5538 h 1155147"/>
                    <a:gd name="connsiteX5" fmla="*/ 1358900 w 2324100"/>
                    <a:gd name="connsiteY5" fmla="*/ 234138 h 1155147"/>
                    <a:gd name="connsiteX6" fmla="*/ 1727200 w 2324100"/>
                    <a:gd name="connsiteY6" fmla="*/ 875488 h 1155147"/>
                    <a:gd name="connsiteX7" fmla="*/ 1898650 w 2324100"/>
                    <a:gd name="connsiteY7" fmla="*/ 1059638 h 1155147"/>
                    <a:gd name="connsiteX8" fmla="*/ 2101850 w 2324100"/>
                    <a:gd name="connsiteY8" fmla="*/ 1142188 h 1155147"/>
                    <a:gd name="connsiteX9" fmla="*/ 2324100 w 2324100"/>
                    <a:gd name="connsiteY9" fmla="*/ 1154888 h 1155147"/>
                    <a:gd name="connsiteX10" fmla="*/ 2324100 w 2324100"/>
                    <a:gd name="connsiteY10" fmla="*/ 1154888 h 11551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324100" h="1155147">
                      <a:moveTo>
                        <a:pt x="0" y="1154888"/>
                      </a:moveTo>
                      <a:cubicBezTo>
                        <a:pt x="113241" y="1148009"/>
                        <a:pt x="226483" y="1141130"/>
                        <a:pt x="330200" y="1065988"/>
                      </a:cubicBezTo>
                      <a:cubicBezTo>
                        <a:pt x="433917" y="990846"/>
                        <a:pt x="515408" y="860671"/>
                        <a:pt x="622300" y="704038"/>
                      </a:cubicBezTo>
                      <a:cubicBezTo>
                        <a:pt x="729192" y="547405"/>
                        <a:pt x="884767" y="242605"/>
                        <a:pt x="971550" y="126188"/>
                      </a:cubicBezTo>
                      <a:cubicBezTo>
                        <a:pt x="1058333" y="9771"/>
                        <a:pt x="1078442" y="-12454"/>
                        <a:pt x="1143000" y="5538"/>
                      </a:cubicBezTo>
                      <a:cubicBezTo>
                        <a:pt x="1207558" y="23530"/>
                        <a:pt x="1261533" y="89146"/>
                        <a:pt x="1358900" y="234138"/>
                      </a:cubicBezTo>
                      <a:cubicBezTo>
                        <a:pt x="1456267" y="379130"/>
                        <a:pt x="1637242" y="737905"/>
                        <a:pt x="1727200" y="875488"/>
                      </a:cubicBezTo>
                      <a:cubicBezTo>
                        <a:pt x="1817158" y="1013071"/>
                        <a:pt x="1836208" y="1015188"/>
                        <a:pt x="1898650" y="1059638"/>
                      </a:cubicBezTo>
                      <a:cubicBezTo>
                        <a:pt x="1961092" y="1104088"/>
                        <a:pt x="2030942" y="1126313"/>
                        <a:pt x="2101850" y="1142188"/>
                      </a:cubicBezTo>
                      <a:cubicBezTo>
                        <a:pt x="2172758" y="1158063"/>
                        <a:pt x="2324100" y="1154888"/>
                        <a:pt x="2324100" y="1154888"/>
                      </a:cubicBezTo>
                      <a:lnTo>
                        <a:pt x="2324100" y="1154888"/>
                      </a:lnTo>
                    </a:path>
                  </a:pathLst>
                </a:custGeom>
                <a:noFill/>
                <a:ln w="22225">
                  <a:solidFill>
                    <a:srgbClr val="00709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307" name="Straight Arrow Connector 306">
                  <a:extLst>
                    <a:ext uri="{FF2B5EF4-FFF2-40B4-BE49-F238E27FC236}">
                      <a16:creationId xmlns:a16="http://schemas.microsoft.com/office/drawing/2014/main" id="{97A0856B-78D9-4551-A64E-C3172D2CAE7F}"/>
                    </a:ext>
                  </a:extLst>
                </p:cNvPr>
                <p:cNvCxnSpPr>
                  <a:stCxn id="306" idx="0"/>
                </p:cNvCxnSpPr>
                <p:nvPr/>
              </p:nvCxnSpPr>
              <p:spPr>
                <a:xfrm flipH="1" flipV="1">
                  <a:off x="1988875" y="1370695"/>
                  <a:ext cx="23200" cy="123140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Arrow Connector 307">
                  <a:extLst>
                    <a:ext uri="{FF2B5EF4-FFF2-40B4-BE49-F238E27FC236}">
                      <a16:creationId xmlns:a16="http://schemas.microsoft.com/office/drawing/2014/main" id="{EDDA0E77-55D5-4430-8035-DA9917E25287}"/>
                    </a:ext>
                  </a:extLst>
                </p:cNvPr>
                <p:cNvCxnSpPr/>
                <p:nvPr/>
              </p:nvCxnSpPr>
              <p:spPr>
                <a:xfrm flipV="1">
                  <a:off x="2002751" y="2602099"/>
                  <a:ext cx="2301054" cy="476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/>
                  <a:tailEnd type="stealt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A1800EFD-0596-48E8-8176-75B931A0B74A}"/>
                    </a:ext>
                  </a:extLst>
                </p:cNvPr>
                <p:cNvCxnSpPr/>
                <p:nvPr/>
              </p:nvCxnSpPr>
              <p:spPr>
                <a:xfrm>
                  <a:off x="2420675" y="1370695"/>
                  <a:ext cx="0" cy="1245961"/>
                </a:xfrm>
                <a:prstGeom prst="line">
                  <a:avLst/>
                </a:prstGeom>
                <a:ln w="12700">
                  <a:solidFill>
                    <a:schemeClr val="bg2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F2028379-6818-49DE-A042-55D9D089CF75}"/>
                    </a:ext>
                  </a:extLst>
                </p:cNvPr>
                <p:cNvCxnSpPr/>
                <p:nvPr/>
              </p:nvCxnSpPr>
              <p:spPr>
                <a:xfrm>
                  <a:off x="3674800" y="1381465"/>
                  <a:ext cx="0" cy="1245961"/>
                </a:xfrm>
                <a:prstGeom prst="line">
                  <a:avLst/>
                </a:prstGeom>
                <a:ln w="12700">
                  <a:solidFill>
                    <a:schemeClr val="bg2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Straight Connector 310">
                  <a:extLst>
                    <a:ext uri="{FF2B5EF4-FFF2-40B4-BE49-F238E27FC236}">
                      <a16:creationId xmlns:a16="http://schemas.microsoft.com/office/drawing/2014/main" id="{3F0EE051-9030-46A1-AB7E-470F3E74C8AD}"/>
                    </a:ext>
                  </a:extLst>
                </p:cNvPr>
                <p:cNvCxnSpPr/>
                <p:nvPr/>
              </p:nvCxnSpPr>
              <p:spPr>
                <a:xfrm>
                  <a:off x="2823900" y="1370695"/>
                  <a:ext cx="0" cy="1245961"/>
                </a:xfrm>
                <a:prstGeom prst="line">
                  <a:avLst/>
                </a:prstGeom>
                <a:ln w="12700">
                  <a:solidFill>
                    <a:schemeClr val="bg2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104932AB-7FEF-49DE-956C-DA738C8B41DA}"/>
                    </a:ext>
                  </a:extLst>
                </p:cNvPr>
                <p:cNvCxnSpPr/>
                <p:nvPr/>
              </p:nvCxnSpPr>
              <p:spPr>
                <a:xfrm>
                  <a:off x="3269620" y="1370695"/>
                  <a:ext cx="0" cy="1245961"/>
                </a:xfrm>
                <a:prstGeom prst="line">
                  <a:avLst/>
                </a:prstGeom>
                <a:ln w="12700">
                  <a:solidFill>
                    <a:schemeClr val="bg2">
                      <a:lumMod val="5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3" name="TextBox 312">
                  <a:extLst>
                    <a:ext uri="{FF2B5EF4-FFF2-40B4-BE49-F238E27FC236}">
                      <a16:creationId xmlns:a16="http://schemas.microsoft.com/office/drawing/2014/main" id="{6640BC9E-7DD5-47BE-AB17-4C1C94CFE6FA}"/>
                    </a:ext>
                  </a:extLst>
                </p:cNvPr>
                <p:cNvSpPr txBox="1"/>
                <p:nvPr/>
              </p:nvSpPr>
              <p:spPr>
                <a:xfrm rot="16200000">
                  <a:off x="1567152" y="1918552"/>
                  <a:ext cx="65114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#of chips</a:t>
                  </a:r>
                </a:p>
              </p:txBody>
            </p:sp>
            <p:sp>
              <p:nvSpPr>
                <p:cNvPr id="314" name="TextBox 313">
                  <a:extLst>
                    <a:ext uri="{FF2B5EF4-FFF2-40B4-BE49-F238E27FC236}">
                      <a16:creationId xmlns:a16="http://schemas.microsoft.com/office/drawing/2014/main" id="{88ED904A-B94D-4521-BE8A-6F39A3A05308}"/>
                    </a:ext>
                  </a:extLst>
                </p:cNvPr>
                <p:cNvSpPr txBox="1"/>
                <p:nvPr/>
              </p:nvSpPr>
              <p:spPr>
                <a:xfrm>
                  <a:off x="3665210" y="2603330"/>
                  <a:ext cx="731290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00" dirty="0"/>
                    <a:t>Frequency</a:t>
                  </a:r>
                </a:p>
              </p:txBody>
            </p:sp>
          </p:grpSp>
          <p:grpSp>
            <p:nvGrpSpPr>
              <p:cNvPr id="215" name="Group 214">
                <a:extLst>
                  <a:ext uri="{FF2B5EF4-FFF2-40B4-BE49-F238E27FC236}">
                    <a16:creationId xmlns:a16="http://schemas.microsoft.com/office/drawing/2014/main" id="{16C98539-511C-4F3D-8664-70BEB4969126}"/>
                  </a:ext>
                </a:extLst>
              </p:cNvPr>
              <p:cNvGrpSpPr/>
              <p:nvPr/>
            </p:nvGrpSpPr>
            <p:grpSpPr>
              <a:xfrm>
                <a:off x="3093006" y="1842012"/>
                <a:ext cx="274320" cy="274320"/>
                <a:chOff x="1163853" y="1965204"/>
                <a:chExt cx="554305" cy="495404"/>
              </a:xfrm>
            </p:grpSpPr>
            <p:sp>
              <p:nvSpPr>
                <p:cNvPr id="279" name="Rounded Rectangle 174">
                  <a:extLst>
                    <a:ext uri="{FF2B5EF4-FFF2-40B4-BE49-F238E27FC236}">
                      <a16:creationId xmlns:a16="http://schemas.microsoft.com/office/drawing/2014/main" id="{FCCF153F-006F-400B-BB7E-70681AFB77E7}"/>
                    </a:ext>
                  </a:extLst>
                </p:cNvPr>
                <p:cNvSpPr/>
                <p:nvPr/>
              </p:nvSpPr>
              <p:spPr>
                <a:xfrm>
                  <a:off x="1163853" y="1965204"/>
                  <a:ext cx="554305" cy="495404"/>
                </a:xfrm>
                <a:prstGeom prst="roundRect">
                  <a:avLst>
                    <a:gd name="adj" fmla="val 25262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80" name="Group 279">
                  <a:extLst>
                    <a:ext uri="{FF2B5EF4-FFF2-40B4-BE49-F238E27FC236}">
                      <a16:creationId xmlns:a16="http://schemas.microsoft.com/office/drawing/2014/main" id="{3FB5AFF9-1668-48FE-A277-15AA53FAEC77}"/>
                    </a:ext>
                  </a:extLst>
                </p:cNvPr>
                <p:cNvGrpSpPr/>
                <p:nvPr/>
              </p:nvGrpSpPr>
              <p:grpSpPr>
                <a:xfrm>
                  <a:off x="1181029" y="1985143"/>
                  <a:ext cx="511766" cy="455296"/>
                  <a:chOff x="2023597" y="1500505"/>
                  <a:chExt cx="511766" cy="455296"/>
                </a:xfrm>
              </p:grpSpPr>
              <p:sp>
                <p:nvSpPr>
                  <p:cNvPr id="281" name="Rounded Rectangle 176">
                    <a:extLst>
                      <a:ext uri="{FF2B5EF4-FFF2-40B4-BE49-F238E27FC236}">
                        <a16:creationId xmlns:a16="http://schemas.microsoft.com/office/drawing/2014/main" id="{8EAE958F-2AAD-4AA6-B01F-486D76BC1A2E}"/>
                      </a:ext>
                    </a:extLst>
                  </p:cNvPr>
                  <p:cNvSpPr/>
                  <p:nvPr/>
                </p:nvSpPr>
                <p:spPr>
                  <a:xfrm>
                    <a:off x="2076905" y="1544497"/>
                    <a:ext cx="411303" cy="359389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282" name="Group 281">
                    <a:extLst>
                      <a:ext uri="{FF2B5EF4-FFF2-40B4-BE49-F238E27FC236}">
                        <a16:creationId xmlns:a16="http://schemas.microsoft.com/office/drawing/2014/main" id="{8D67672E-358F-486A-9556-94F9EC12A67A}"/>
                      </a:ext>
                    </a:extLst>
                  </p:cNvPr>
                  <p:cNvGrpSpPr/>
                  <p:nvPr/>
                </p:nvGrpSpPr>
                <p:grpSpPr>
                  <a:xfrm>
                    <a:off x="2169210" y="1500505"/>
                    <a:ext cx="236550" cy="46653"/>
                    <a:chOff x="2169210" y="1500505"/>
                    <a:chExt cx="236550" cy="46653"/>
                  </a:xfrm>
                </p:grpSpPr>
                <p:cxnSp>
                  <p:nvCxnSpPr>
                    <p:cNvPr id="301" name="Straight Connector 300">
                      <a:extLst>
                        <a:ext uri="{FF2B5EF4-FFF2-40B4-BE49-F238E27FC236}">
                          <a16:creationId xmlns:a16="http://schemas.microsoft.com/office/drawing/2014/main" id="{1D866514-B94F-40E6-9CA5-B543766B322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169210" y="1500505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2" name="Straight Connector 301">
                      <a:extLst>
                        <a:ext uri="{FF2B5EF4-FFF2-40B4-BE49-F238E27FC236}">
                          <a16:creationId xmlns:a16="http://schemas.microsoft.com/office/drawing/2014/main" id="{006E5AA9-59CE-47D3-996C-FCBF72C2848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227123" y="1501437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3" name="Straight Connector 302">
                      <a:extLst>
                        <a:ext uri="{FF2B5EF4-FFF2-40B4-BE49-F238E27FC236}">
                          <a16:creationId xmlns:a16="http://schemas.microsoft.com/office/drawing/2014/main" id="{34475157-5220-4005-847E-F4892AE920B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283516" y="1501438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4" name="Straight Connector 303">
                      <a:extLst>
                        <a:ext uri="{FF2B5EF4-FFF2-40B4-BE49-F238E27FC236}">
                          <a16:creationId xmlns:a16="http://schemas.microsoft.com/office/drawing/2014/main" id="{706B1F04-7392-4753-9031-0D7181D522D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344638" y="1501437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5" name="Straight Connector 304">
                      <a:extLst>
                        <a:ext uri="{FF2B5EF4-FFF2-40B4-BE49-F238E27FC236}">
                          <a16:creationId xmlns:a16="http://schemas.microsoft.com/office/drawing/2014/main" id="{6EA30587-A5AA-431C-A240-FF26DFE116B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405760" y="1501438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3" name="Group 282">
                    <a:extLst>
                      <a:ext uri="{FF2B5EF4-FFF2-40B4-BE49-F238E27FC236}">
                        <a16:creationId xmlns:a16="http://schemas.microsoft.com/office/drawing/2014/main" id="{5BEBF6FE-7689-490E-8063-340F521FAC92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393762" y="1705928"/>
                    <a:ext cx="236550" cy="46653"/>
                    <a:chOff x="2169210" y="1500505"/>
                    <a:chExt cx="236550" cy="46653"/>
                  </a:xfrm>
                </p:grpSpPr>
                <p:cxnSp>
                  <p:nvCxnSpPr>
                    <p:cNvPr id="296" name="Straight Connector 295">
                      <a:extLst>
                        <a:ext uri="{FF2B5EF4-FFF2-40B4-BE49-F238E27FC236}">
                          <a16:creationId xmlns:a16="http://schemas.microsoft.com/office/drawing/2014/main" id="{6B8CC9C0-B3C8-408F-9E0E-AB2DF9D0F95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169210" y="1500505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7" name="Straight Connector 296">
                      <a:extLst>
                        <a:ext uri="{FF2B5EF4-FFF2-40B4-BE49-F238E27FC236}">
                          <a16:creationId xmlns:a16="http://schemas.microsoft.com/office/drawing/2014/main" id="{22575CF6-BCEE-4E60-86C4-C037F7D5D6F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227123" y="1501437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8" name="Straight Connector 297">
                      <a:extLst>
                        <a:ext uri="{FF2B5EF4-FFF2-40B4-BE49-F238E27FC236}">
                          <a16:creationId xmlns:a16="http://schemas.microsoft.com/office/drawing/2014/main" id="{9337476E-5655-4F97-9E14-CE7E5625778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283516" y="1501438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9" name="Straight Connector 298">
                      <a:extLst>
                        <a:ext uri="{FF2B5EF4-FFF2-40B4-BE49-F238E27FC236}">
                          <a16:creationId xmlns:a16="http://schemas.microsoft.com/office/drawing/2014/main" id="{606A62A3-C90F-404E-8858-86AC520EFF5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344638" y="1501437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" name="Straight Connector 299">
                      <a:extLst>
                        <a:ext uri="{FF2B5EF4-FFF2-40B4-BE49-F238E27FC236}">
                          <a16:creationId xmlns:a16="http://schemas.microsoft.com/office/drawing/2014/main" id="{DE61D973-0A6B-433F-B186-16E65A6C063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405760" y="1501438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4" name="Group 283">
                    <a:extLst>
                      <a:ext uri="{FF2B5EF4-FFF2-40B4-BE49-F238E27FC236}">
                        <a16:creationId xmlns:a16="http://schemas.microsoft.com/office/drawing/2014/main" id="{03A685EA-CEBB-4D9E-9202-E3F0FDD52822}"/>
                      </a:ext>
                    </a:extLst>
                  </p:cNvPr>
                  <p:cNvGrpSpPr/>
                  <p:nvPr/>
                </p:nvGrpSpPr>
                <p:grpSpPr>
                  <a:xfrm>
                    <a:off x="2155295" y="1909148"/>
                    <a:ext cx="236550" cy="46653"/>
                    <a:chOff x="2169210" y="1500505"/>
                    <a:chExt cx="236550" cy="46653"/>
                  </a:xfrm>
                </p:grpSpPr>
                <p:cxnSp>
                  <p:nvCxnSpPr>
                    <p:cNvPr id="291" name="Straight Connector 290">
                      <a:extLst>
                        <a:ext uri="{FF2B5EF4-FFF2-40B4-BE49-F238E27FC236}">
                          <a16:creationId xmlns:a16="http://schemas.microsoft.com/office/drawing/2014/main" id="{682C0624-E99A-4CDD-9921-DBB501F2132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169210" y="1500505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2" name="Straight Connector 291">
                      <a:extLst>
                        <a:ext uri="{FF2B5EF4-FFF2-40B4-BE49-F238E27FC236}">
                          <a16:creationId xmlns:a16="http://schemas.microsoft.com/office/drawing/2014/main" id="{3E94833D-13A2-4B1D-B121-2ED8F80FB69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227123" y="1501437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3" name="Straight Connector 292">
                      <a:extLst>
                        <a:ext uri="{FF2B5EF4-FFF2-40B4-BE49-F238E27FC236}">
                          <a16:creationId xmlns:a16="http://schemas.microsoft.com/office/drawing/2014/main" id="{AA87A1D4-908A-4B15-9787-4BACBE5A4A5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283516" y="1501438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4" name="Straight Connector 293">
                      <a:extLst>
                        <a:ext uri="{FF2B5EF4-FFF2-40B4-BE49-F238E27FC236}">
                          <a16:creationId xmlns:a16="http://schemas.microsoft.com/office/drawing/2014/main" id="{CDEBFE58-3831-4BF7-BA0F-A427A73381F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344638" y="1501437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5" name="Straight Connector 294">
                      <a:extLst>
                        <a:ext uri="{FF2B5EF4-FFF2-40B4-BE49-F238E27FC236}">
                          <a16:creationId xmlns:a16="http://schemas.microsoft.com/office/drawing/2014/main" id="{13EB7D56-48F6-4678-9F37-B1F086D8843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405760" y="1501438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85" name="Group 284">
                    <a:extLst>
                      <a:ext uri="{FF2B5EF4-FFF2-40B4-BE49-F238E27FC236}">
                        <a16:creationId xmlns:a16="http://schemas.microsoft.com/office/drawing/2014/main" id="{2EDFFA71-5424-48F9-93B8-2E60E3701D40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928649" y="1705928"/>
                    <a:ext cx="236550" cy="46653"/>
                    <a:chOff x="2169210" y="1500505"/>
                    <a:chExt cx="236550" cy="46653"/>
                  </a:xfrm>
                </p:grpSpPr>
                <p:cxnSp>
                  <p:nvCxnSpPr>
                    <p:cNvPr id="286" name="Straight Connector 285">
                      <a:extLst>
                        <a:ext uri="{FF2B5EF4-FFF2-40B4-BE49-F238E27FC236}">
                          <a16:creationId xmlns:a16="http://schemas.microsoft.com/office/drawing/2014/main" id="{C6A7BEFA-EED8-4ADC-84B8-F577C8A0D9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169210" y="1500505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7" name="Straight Connector 286">
                      <a:extLst>
                        <a:ext uri="{FF2B5EF4-FFF2-40B4-BE49-F238E27FC236}">
                          <a16:creationId xmlns:a16="http://schemas.microsoft.com/office/drawing/2014/main" id="{72D26FFE-5ABB-4610-80DA-D7F808CC451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227123" y="1501437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8" name="Straight Connector 287">
                      <a:extLst>
                        <a:ext uri="{FF2B5EF4-FFF2-40B4-BE49-F238E27FC236}">
                          <a16:creationId xmlns:a16="http://schemas.microsoft.com/office/drawing/2014/main" id="{2A5418A9-88D8-4D7A-B2E6-D9B72F0A3E8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283516" y="1501438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89" name="Straight Connector 288">
                      <a:extLst>
                        <a:ext uri="{FF2B5EF4-FFF2-40B4-BE49-F238E27FC236}">
                          <a16:creationId xmlns:a16="http://schemas.microsoft.com/office/drawing/2014/main" id="{3207E507-CCBB-4692-AA11-AC484B42D5E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344638" y="1501437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90" name="Straight Connector 289">
                      <a:extLst>
                        <a:ext uri="{FF2B5EF4-FFF2-40B4-BE49-F238E27FC236}">
                          <a16:creationId xmlns:a16="http://schemas.microsoft.com/office/drawing/2014/main" id="{13D3A194-0B87-4A04-BD61-A44DE84FA58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405760" y="1501438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9AB3DA75-67E7-484F-AA81-B013F2D7BBC4}"/>
                  </a:ext>
                </a:extLst>
              </p:cNvPr>
              <p:cNvGrpSpPr/>
              <p:nvPr/>
            </p:nvGrpSpPr>
            <p:grpSpPr>
              <a:xfrm>
                <a:off x="3544519" y="1584830"/>
                <a:ext cx="274320" cy="274320"/>
                <a:chOff x="1163853" y="1965204"/>
                <a:chExt cx="554305" cy="495404"/>
              </a:xfrm>
            </p:grpSpPr>
            <p:sp>
              <p:nvSpPr>
                <p:cNvPr id="252" name="Rounded Rectangle 147">
                  <a:extLst>
                    <a:ext uri="{FF2B5EF4-FFF2-40B4-BE49-F238E27FC236}">
                      <a16:creationId xmlns:a16="http://schemas.microsoft.com/office/drawing/2014/main" id="{A68885FE-8EFF-445D-8073-6173444E8379}"/>
                    </a:ext>
                  </a:extLst>
                </p:cNvPr>
                <p:cNvSpPr/>
                <p:nvPr/>
              </p:nvSpPr>
              <p:spPr>
                <a:xfrm>
                  <a:off x="1163853" y="1965204"/>
                  <a:ext cx="554305" cy="495404"/>
                </a:xfrm>
                <a:prstGeom prst="roundRect">
                  <a:avLst>
                    <a:gd name="adj" fmla="val 25262"/>
                  </a:avLst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53" name="Group 252">
                  <a:extLst>
                    <a:ext uri="{FF2B5EF4-FFF2-40B4-BE49-F238E27FC236}">
                      <a16:creationId xmlns:a16="http://schemas.microsoft.com/office/drawing/2014/main" id="{F75BD06A-62DD-416C-A364-7FBC75C86116}"/>
                    </a:ext>
                  </a:extLst>
                </p:cNvPr>
                <p:cNvGrpSpPr/>
                <p:nvPr/>
              </p:nvGrpSpPr>
              <p:grpSpPr>
                <a:xfrm>
                  <a:off x="1181029" y="1985143"/>
                  <a:ext cx="511766" cy="455296"/>
                  <a:chOff x="2023597" y="1500505"/>
                  <a:chExt cx="511766" cy="455296"/>
                </a:xfrm>
              </p:grpSpPr>
              <p:sp>
                <p:nvSpPr>
                  <p:cNvPr id="254" name="Rounded Rectangle 149">
                    <a:extLst>
                      <a:ext uri="{FF2B5EF4-FFF2-40B4-BE49-F238E27FC236}">
                        <a16:creationId xmlns:a16="http://schemas.microsoft.com/office/drawing/2014/main" id="{42BE50CA-0318-465E-8486-C921C2839516}"/>
                      </a:ext>
                    </a:extLst>
                  </p:cNvPr>
                  <p:cNvSpPr/>
                  <p:nvPr/>
                </p:nvSpPr>
                <p:spPr>
                  <a:xfrm>
                    <a:off x="2076905" y="1544497"/>
                    <a:ext cx="411303" cy="359389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255" name="Group 254">
                    <a:extLst>
                      <a:ext uri="{FF2B5EF4-FFF2-40B4-BE49-F238E27FC236}">
                        <a16:creationId xmlns:a16="http://schemas.microsoft.com/office/drawing/2014/main" id="{45A05D40-D0E4-4367-8E37-76523A165AAF}"/>
                      </a:ext>
                    </a:extLst>
                  </p:cNvPr>
                  <p:cNvGrpSpPr/>
                  <p:nvPr/>
                </p:nvGrpSpPr>
                <p:grpSpPr>
                  <a:xfrm>
                    <a:off x="2169210" y="1500505"/>
                    <a:ext cx="236550" cy="46653"/>
                    <a:chOff x="2169210" y="1500505"/>
                    <a:chExt cx="236550" cy="46653"/>
                  </a:xfrm>
                </p:grpSpPr>
                <p:cxnSp>
                  <p:nvCxnSpPr>
                    <p:cNvPr id="274" name="Straight Connector 273">
                      <a:extLst>
                        <a:ext uri="{FF2B5EF4-FFF2-40B4-BE49-F238E27FC236}">
                          <a16:creationId xmlns:a16="http://schemas.microsoft.com/office/drawing/2014/main" id="{CC19DD34-10F0-41AC-8085-1BE469AFFD9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169210" y="1500505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5" name="Straight Connector 274">
                      <a:extLst>
                        <a:ext uri="{FF2B5EF4-FFF2-40B4-BE49-F238E27FC236}">
                          <a16:creationId xmlns:a16="http://schemas.microsoft.com/office/drawing/2014/main" id="{D8540BC4-29A0-45CF-BC62-D78F4886BCC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227123" y="1501437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6" name="Straight Connector 275">
                      <a:extLst>
                        <a:ext uri="{FF2B5EF4-FFF2-40B4-BE49-F238E27FC236}">
                          <a16:creationId xmlns:a16="http://schemas.microsoft.com/office/drawing/2014/main" id="{0D4174B7-E528-4861-A3F5-9F28D5CFFA4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283516" y="1501438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7" name="Straight Connector 276">
                      <a:extLst>
                        <a:ext uri="{FF2B5EF4-FFF2-40B4-BE49-F238E27FC236}">
                          <a16:creationId xmlns:a16="http://schemas.microsoft.com/office/drawing/2014/main" id="{43F7950F-2B1D-404A-80EA-334269C09773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344638" y="1501437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8" name="Straight Connector 277">
                      <a:extLst>
                        <a:ext uri="{FF2B5EF4-FFF2-40B4-BE49-F238E27FC236}">
                          <a16:creationId xmlns:a16="http://schemas.microsoft.com/office/drawing/2014/main" id="{9BC9E024-0F44-4A96-844A-761E193F463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405760" y="1501438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6" name="Group 255">
                    <a:extLst>
                      <a:ext uri="{FF2B5EF4-FFF2-40B4-BE49-F238E27FC236}">
                        <a16:creationId xmlns:a16="http://schemas.microsoft.com/office/drawing/2014/main" id="{D005A89A-2FC2-4CC8-BA82-0FAC1CBD930C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393762" y="1705928"/>
                    <a:ext cx="236550" cy="46653"/>
                    <a:chOff x="2169210" y="1500505"/>
                    <a:chExt cx="236550" cy="46653"/>
                  </a:xfrm>
                </p:grpSpPr>
                <p:cxnSp>
                  <p:nvCxnSpPr>
                    <p:cNvPr id="269" name="Straight Connector 268">
                      <a:extLst>
                        <a:ext uri="{FF2B5EF4-FFF2-40B4-BE49-F238E27FC236}">
                          <a16:creationId xmlns:a16="http://schemas.microsoft.com/office/drawing/2014/main" id="{52D17DFC-830F-4A85-8CED-63E2B4442DE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169210" y="1500505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0" name="Straight Connector 269">
                      <a:extLst>
                        <a:ext uri="{FF2B5EF4-FFF2-40B4-BE49-F238E27FC236}">
                          <a16:creationId xmlns:a16="http://schemas.microsoft.com/office/drawing/2014/main" id="{FAD2365A-9FF9-4F14-8FDF-C421EB4F98E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227123" y="1501437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1" name="Straight Connector 270">
                      <a:extLst>
                        <a:ext uri="{FF2B5EF4-FFF2-40B4-BE49-F238E27FC236}">
                          <a16:creationId xmlns:a16="http://schemas.microsoft.com/office/drawing/2014/main" id="{71DB808E-7EB3-4581-86D5-7E4459A5C2D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283516" y="1501438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2" name="Straight Connector 271">
                      <a:extLst>
                        <a:ext uri="{FF2B5EF4-FFF2-40B4-BE49-F238E27FC236}">
                          <a16:creationId xmlns:a16="http://schemas.microsoft.com/office/drawing/2014/main" id="{DC5C37CF-EB5B-47E5-B99D-D171FBC3B46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344638" y="1501437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73" name="Straight Connector 272">
                      <a:extLst>
                        <a:ext uri="{FF2B5EF4-FFF2-40B4-BE49-F238E27FC236}">
                          <a16:creationId xmlns:a16="http://schemas.microsoft.com/office/drawing/2014/main" id="{D867F97C-0AFE-4816-ACCC-F31A33329E1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405760" y="1501438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7" name="Group 256">
                    <a:extLst>
                      <a:ext uri="{FF2B5EF4-FFF2-40B4-BE49-F238E27FC236}">
                        <a16:creationId xmlns:a16="http://schemas.microsoft.com/office/drawing/2014/main" id="{B81BE881-0762-4804-AE0D-EFE6C1BDBC80}"/>
                      </a:ext>
                    </a:extLst>
                  </p:cNvPr>
                  <p:cNvGrpSpPr/>
                  <p:nvPr/>
                </p:nvGrpSpPr>
                <p:grpSpPr>
                  <a:xfrm>
                    <a:off x="2155295" y="1909148"/>
                    <a:ext cx="236550" cy="46653"/>
                    <a:chOff x="2169210" y="1500505"/>
                    <a:chExt cx="236550" cy="46653"/>
                  </a:xfrm>
                </p:grpSpPr>
                <p:cxnSp>
                  <p:nvCxnSpPr>
                    <p:cNvPr id="264" name="Straight Connector 263">
                      <a:extLst>
                        <a:ext uri="{FF2B5EF4-FFF2-40B4-BE49-F238E27FC236}">
                          <a16:creationId xmlns:a16="http://schemas.microsoft.com/office/drawing/2014/main" id="{A927A050-CF6C-436D-8762-F7C2D5B738D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169210" y="1500505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5" name="Straight Connector 264">
                      <a:extLst>
                        <a:ext uri="{FF2B5EF4-FFF2-40B4-BE49-F238E27FC236}">
                          <a16:creationId xmlns:a16="http://schemas.microsoft.com/office/drawing/2014/main" id="{0BABD73D-AA9F-45D7-8856-9AA6465D590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227123" y="1501437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6" name="Straight Connector 265">
                      <a:extLst>
                        <a:ext uri="{FF2B5EF4-FFF2-40B4-BE49-F238E27FC236}">
                          <a16:creationId xmlns:a16="http://schemas.microsoft.com/office/drawing/2014/main" id="{54411801-7B60-43C2-9C6C-B7DFC821EE6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283516" y="1501438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7" name="Straight Connector 266">
                      <a:extLst>
                        <a:ext uri="{FF2B5EF4-FFF2-40B4-BE49-F238E27FC236}">
                          <a16:creationId xmlns:a16="http://schemas.microsoft.com/office/drawing/2014/main" id="{8E2D4760-2B94-4579-9428-D1E649D9839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344638" y="1501437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8" name="Straight Connector 267">
                      <a:extLst>
                        <a:ext uri="{FF2B5EF4-FFF2-40B4-BE49-F238E27FC236}">
                          <a16:creationId xmlns:a16="http://schemas.microsoft.com/office/drawing/2014/main" id="{0A4A0314-7FB8-4F0E-9145-C3D549EA8A2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405760" y="1501438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58" name="Group 257">
                    <a:extLst>
                      <a:ext uri="{FF2B5EF4-FFF2-40B4-BE49-F238E27FC236}">
                        <a16:creationId xmlns:a16="http://schemas.microsoft.com/office/drawing/2014/main" id="{5A0F0DBD-CA36-4DCA-B987-C22BBA122356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928649" y="1705928"/>
                    <a:ext cx="236550" cy="46653"/>
                    <a:chOff x="2169210" y="1500505"/>
                    <a:chExt cx="236550" cy="46653"/>
                  </a:xfrm>
                </p:grpSpPr>
                <p:cxnSp>
                  <p:nvCxnSpPr>
                    <p:cNvPr id="259" name="Straight Connector 258">
                      <a:extLst>
                        <a:ext uri="{FF2B5EF4-FFF2-40B4-BE49-F238E27FC236}">
                          <a16:creationId xmlns:a16="http://schemas.microsoft.com/office/drawing/2014/main" id="{E0362C97-369A-4DC4-B290-E9D78BBE0FD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169210" y="1500505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0" name="Straight Connector 259">
                      <a:extLst>
                        <a:ext uri="{FF2B5EF4-FFF2-40B4-BE49-F238E27FC236}">
                          <a16:creationId xmlns:a16="http://schemas.microsoft.com/office/drawing/2014/main" id="{970C8E09-7CFD-41AD-B8D5-80DAB04FC7E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227123" y="1501437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1" name="Straight Connector 260">
                      <a:extLst>
                        <a:ext uri="{FF2B5EF4-FFF2-40B4-BE49-F238E27FC236}">
                          <a16:creationId xmlns:a16="http://schemas.microsoft.com/office/drawing/2014/main" id="{8DD8304C-60E4-413C-8EBC-55442F678A4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283516" y="1501438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2" name="Straight Connector 261">
                      <a:extLst>
                        <a:ext uri="{FF2B5EF4-FFF2-40B4-BE49-F238E27FC236}">
                          <a16:creationId xmlns:a16="http://schemas.microsoft.com/office/drawing/2014/main" id="{C1702E28-2690-4EA1-884C-775C1844B85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344638" y="1501437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63" name="Straight Connector 262">
                      <a:extLst>
                        <a:ext uri="{FF2B5EF4-FFF2-40B4-BE49-F238E27FC236}">
                          <a16:creationId xmlns:a16="http://schemas.microsoft.com/office/drawing/2014/main" id="{2C9748FF-6D89-4BF9-860B-959AFE4A992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405760" y="1501438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43540333-5183-4481-99AC-18439AF02F57}"/>
                  </a:ext>
                </a:extLst>
              </p:cNvPr>
              <p:cNvGrpSpPr/>
              <p:nvPr/>
            </p:nvGrpSpPr>
            <p:grpSpPr>
              <a:xfrm>
                <a:off x="3993174" y="2021625"/>
                <a:ext cx="274320" cy="274320"/>
                <a:chOff x="1163853" y="1965204"/>
                <a:chExt cx="554305" cy="495404"/>
              </a:xfrm>
            </p:grpSpPr>
            <p:sp>
              <p:nvSpPr>
                <p:cNvPr id="225" name="Rounded Rectangle 120">
                  <a:extLst>
                    <a:ext uri="{FF2B5EF4-FFF2-40B4-BE49-F238E27FC236}">
                      <a16:creationId xmlns:a16="http://schemas.microsoft.com/office/drawing/2014/main" id="{B30B12CB-8D06-4C3C-821D-199FAF90BC5E}"/>
                    </a:ext>
                  </a:extLst>
                </p:cNvPr>
                <p:cNvSpPr/>
                <p:nvPr/>
              </p:nvSpPr>
              <p:spPr>
                <a:xfrm>
                  <a:off x="1163853" y="1965204"/>
                  <a:ext cx="554305" cy="495404"/>
                </a:xfrm>
                <a:prstGeom prst="roundRect">
                  <a:avLst>
                    <a:gd name="adj" fmla="val 25262"/>
                  </a:avLst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26" name="Group 225">
                  <a:extLst>
                    <a:ext uri="{FF2B5EF4-FFF2-40B4-BE49-F238E27FC236}">
                      <a16:creationId xmlns:a16="http://schemas.microsoft.com/office/drawing/2014/main" id="{662642F8-96BB-4207-BBFF-EE83221482F4}"/>
                    </a:ext>
                  </a:extLst>
                </p:cNvPr>
                <p:cNvGrpSpPr/>
                <p:nvPr/>
              </p:nvGrpSpPr>
              <p:grpSpPr>
                <a:xfrm>
                  <a:off x="1181029" y="1985143"/>
                  <a:ext cx="511766" cy="455296"/>
                  <a:chOff x="2023597" y="1500505"/>
                  <a:chExt cx="511766" cy="455296"/>
                </a:xfrm>
              </p:grpSpPr>
              <p:sp>
                <p:nvSpPr>
                  <p:cNvPr id="227" name="Rounded Rectangle 122">
                    <a:extLst>
                      <a:ext uri="{FF2B5EF4-FFF2-40B4-BE49-F238E27FC236}">
                        <a16:creationId xmlns:a16="http://schemas.microsoft.com/office/drawing/2014/main" id="{CF9FBC7B-783F-4EBE-9D7E-079F93554C1B}"/>
                      </a:ext>
                    </a:extLst>
                  </p:cNvPr>
                  <p:cNvSpPr/>
                  <p:nvPr/>
                </p:nvSpPr>
                <p:spPr>
                  <a:xfrm>
                    <a:off x="2076905" y="1544497"/>
                    <a:ext cx="411303" cy="359389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grpSp>
                <p:nvGrpSpPr>
                  <p:cNvPr id="228" name="Group 227">
                    <a:extLst>
                      <a:ext uri="{FF2B5EF4-FFF2-40B4-BE49-F238E27FC236}">
                        <a16:creationId xmlns:a16="http://schemas.microsoft.com/office/drawing/2014/main" id="{325F855D-A05C-49E5-8F38-E26BA5F89155}"/>
                      </a:ext>
                    </a:extLst>
                  </p:cNvPr>
                  <p:cNvGrpSpPr/>
                  <p:nvPr/>
                </p:nvGrpSpPr>
                <p:grpSpPr>
                  <a:xfrm>
                    <a:off x="2169210" y="1500505"/>
                    <a:ext cx="236550" cy="46653"/>
                    <a:chOff x="2169210" y="1500505"/>
                    <a:chExt cx="236550" cy="46653"/>
                  </a:xfrm>
                </p:grpSpPr>
                <p:cxnSp>
                  <p:nvCxnSpPr>
                    <p:cNvPr id="247" name="Straight Connector 246">
                      <a:extLst>
                        <a:ext uri="{FF2B5EF4-FFF2-40B4-BE49-F238E27FC236}">
                          <a16:creationId xmlns:a16="http://schemas.microsoft.com/office/drawing/2014/main" id="{8236A5A3-4050-44BC-B1D9-83779F4196C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169210" y="1500505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8" name="Straight Connector 247">
                      <a:extLst>
                        <a:ext uri="{FF2B5EF4-FFF2-40B4-BE49-F238E27FC236}">
                          <a16:creationId xmlns:a16="http://schemas.microsoft.com/office/drawing/2014/main" id="{47CC1E76-1DA1-47AC-B429-5F821667751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227123" y="1501437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9" name="Straight Connector 248">
                      <a:extLst>
                        <a:ext uri="{FF2B5EF4-FFF2-40B4-BE49-F238E27FC236}">
                          <a16:creationId xmlns:a16="http://schemas.microsoft.com/office/drawing/2014/main" id="{B9D17751-D4F7-403C-9B0B-63F6B77F315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283516" y="1501438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0" name="Straight Connector 249">
                      <a:extLst>
                        <a:ext uri="{FF2B5EF4-FFF2-40B4-BE49-F238E27FC236}">
                          <a16:creationId xmlns:a16="http://schemas.microsoft.com/office/drawing/2014/main" id="{6A223F0B-5E4F-449D-B445-6468107E680D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344638" y="1501437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1" name="Straight Connector 250">
                      <a:extLst>
                        <a:ext uri="{FF2B5EF4-FFF2-40B4-BE49-F238E27FC236}">
                          <a16:creationId xmlns:a16="http://schemas.microsoft.com/office/drawing/2014/main" id="{1B2412FE-1046-403B-90C0-42A6D2DC774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405760" y="1501438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29" name="Group 228">
                    <a:extLst>
                      <a:ext uri="{FF2B5EF4-FFF2-40B4-BE49-F238E27FC236}">
                        <a16:creationId xmlns:a16="http://schemas.microsoft.com/office/drawing/2014/main" id="{86B7ED7F-34F0-4840-B125-F73F78F068BA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2393762" y="1705928"/>
                    <a:ext cx="236550" cy="46653"/>
                    <a:chOff x="2169210" y="1500505"/>
                    <a:chExt cx="236550" cy="46653"/>
                  </a:xfrm>
                </p:grpSpPr>
                <p:cxnSp>
                  <p:nvCxnSpPr>
                    <p:cNvPr id="242" name="Straight Connector 241">
                      <a:extLst>
                        <a:ext uri="{FF2B5EF4-FFF2-40B4-BE49-F238E27FC236}">
                          <a16:creationId xmlns:a16="http://schemas.microsoft.com/office/drawing/2014/main" id="{B6546A5E-8674-49A1-BB64-83078396484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169210" y="1500505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3" name="Straight Connector 242">
                      <a:extLst>
                        <a:ext uri="{FF2B5EF4-FFF2-40B4-BE49-F238E27FC236}">
                          <a16:creationId xmlns:a16="http://schemas.microsoft.com/office/drawing/2014/main" id="{C471A8B4-3501-4681-9FD7-552AB6D89256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227123" y="1501437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4" name="Straight Connector 243">
                      <a:extLst>
                        <a:ext uri="{FF2B5EF4-FFF2-40B4-BE49-F238E27FC236}">
                          <a16:creationId xmlns:a16="http://schemas.microsoft.com/office/drawing/2014/main" id="{07CF43E0-9949-4387-A46F-30DCE7EAD38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283516" y="1501438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5" name="Straight Connector 244">
                      <a:extLst>
                        <a:ext uri="{FF2B5EF4-FFF2-40B4-BE49-F238E27FC236}">
                          <a16:creationId xmlns:a16="http://schemas.microsoft.com/office/drawing/2014/main" id="{393658EB-C38E-409A-9DC3-F65CCECF43F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344638" y="1501437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6" name="Straight Connector 245">
                      <a:extLst>
                        <a:ext uri="{FF2B5EF4-FFF2-40B4-BE49-F238E27FC236}">
                          <a16:creationId xmlns:a16="http://schemas.microsoft.com/office/drawing/2014/main" id="{1D310405-BA52-491B-99DD-357A92B7EAE9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405760" y="1501438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0" name="Group 229">
                    <a:extLst>
                      <a:ext uri="{FF2B5EF4-FFF2-40B4-BE49-F238E27FC236}">
                        <a16:creationId xmlns:a16="http://schemas.microsoft.com/office/drawing/2014/main" id="{1E05E3B7-E89D-48FE-935C-80673A4EFB29}"/>
                      </a:ext>
                    </a:extLst>
                  </p:cNvPr>
                  <p:cNvGrpSpPr/>
                  <p:nvPr/>
                </p:nvGrpSpPr>
                <p:grpSpPr>
                  <a:xfrm>
                    <a:off x="2155295" y="1909148"/>
                    <a:ext cx="236550" cy="46653"/>
                    <a:chOff x="2169210" y="1500505"/>
                    <a:chExt cx="236550" cy="46653"/>
                  </a:xfrm>
                </p:grpSpPr>
                <p:cxnSp>
                  <p:nvCxnSpPr>
                    <p:cNvPr id="237" name="Straight Connector 236">
                      <a:extLst>
                        <a:ext uri="{FF2B5EF4-FFF2-40B4-BE49-F238E27FC236}">
                          <a16:creationId xmlns:a16="http://schemas.microsoft.com/office/drawing/2014/main" id="{1081D339-C5CF-4742-94FF-D1C37B04D2B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169210" y="1500505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8" name="Straight Connector 237">
                      <a:extLst>
                        <a:ext uri="{FF2B5EF4-FFF2-40B4-BE49-F238E27FC236}">
                          <a16:creationId xmlns:a16="http://schemas.microsoft.com/office/drawing/2014/main" id="{588A1605-D201-48CD-82A8-D129D42A647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227123" y="1501437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9" name="Straight Connector 238">
                      <a:extLst>
                        <a:ext uri="{FF2B5EF4-FFF2-40B4-BE49-F238E27FC236}">
                          <a16:creationId xmlns:a16="http://schemas.microsoft.com/office/drawing/2014/main" id="{4936CCEC-DF32-4C28-9E17-432F3AB1929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283516" y="1501438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0" name="Straight Connector 239">
                      <a:extLst>
                        <a:ext uri="{FF2B5EF4-FFF2-40B4-BE49-F238E27FC236}">
                          <a16:creationId xmlns:a16="http://schemas.microsoft.com/office/drawing/2014/main" id="{F50C4329-53B4-440F-8B0F-FEF39243BA74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344638" y="1501437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41" name="Straight Connector 240">
                      <a:extLst>
                        <a:ext uri="{FF2B5EF4-FFF2-40B4-BE49-F238E27FC236}">
                          <a16:creationId xmlns:a16="http://schemas.microsoft.com/office/drawing/2014/main" id="{FAB136D9-CF76-4B2F-A0C0-D5F14B0970EB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405760" y="1501438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31" name="Group 230">
                    <a:extLst>
                      <a:ext uri="{FF2B5EF4-FFF2-40B4-BE49-F238E27FC236}">
                        <a16:creationId xmlns:a16="http://schemas.microsoft.com/office/drawing/2014/main" id="{6E18AFE3-AC5C-4B11-AE8C-9D2641F7AA92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1928649" y="1705928"/>
                    <a:ext cx="236550" cy="46653"/>
                    <a:chOff x="2169210" y="1500505"/>
                    <a:chExt cx="236550" cy="46653"/>
                  </a:xfrm>
                </p:grpSpPr>
                <p:cxnSp>
                  <p:nvCxnSpPr>
                    <p:cNvPr id="232" name="Straight Connector 231">
                      <a:extLst>
                        <a:ext uri="{FF2B5EF4-FFF2-40B4-BE49-F238E27FC236}">
                          <a16:creationId xmlns:a16="http://schemas.microsoft.com/office/drawing/2014/main" id="{3DCEA677-2B0B-4FED-8F72-6813B40CC8F7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169210" y="1500505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3" name="Straight Connector 232">
                      <a:extLst>
                        <a:ext uri="{FF2B5EF4-FFF2-40B4-BE49-F238E27FC236}">
                          <a16:creationId xmlns:a16="http://schemas.microsoft.com/office/drawing/2014/main" id="{33F05928-FBD5-435A-BD99-33286C4EF05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227123" y="1501437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4" name="Straight Connector 233">
                      <a:extLst>
                        <a:ext uri="{FF2B5EF4-FFF2-40B4-BE49-F238E27FC236}">
                          <a16:creationId xmlns:a16="http://schemas.microsoft.com/office/drawing/2014/main" id="{A4B9DBD2-6AE5-4F2A-857B-60FC2C8BAA2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283516" y="1501438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5" name="Straight Connector 234">
                      <a:extLst>
                        <a:ext uri="{FF2B5EF4-FFF2-40B4-BE49-F238E27FC236}">
                          <a16:creationId xmlns:a16="http://schemas.microsoft.com/office/drawing/2014/main" id="{4AAB08BE-FA30-4D1C-A9F4-DA12E9965B5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344638" y="1501437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6" name="Straight Connector 235">
                      <a:extLst>
                        <a:ext uri="{FF2B5EF4-FFF2-40B4-BE49-F238E27FC236}">
                          <a16:creationId xmlns:a16="http://schemas.microsoft.com/office/drawing/2014/main" id="{AC6F8B30-34FF-4D8C-8CBB-58A5DBBE45D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405760" y="1501438"/>
                      <a:ext cx="0" cy="45720"/>
                    </a:xfrm>
                    <a:prstGeom prst="line">
                      <a:avLst/>
                    </a:prstGeom>
                    <a:ln w="12700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</p:grpSp>
          <p:sp>
            <p:nvSpPr>
              <p:cNvPr id="218" name="Flowchart: Connector 217">
                <a:extLst>
                  <a:ext uri="{FF2B5EF4-FFF2-40B4-BE49-F238E27FC236}">
                    <a16:creationId xmlns:a16="http://schemas.microsoft.com/office/drawing/2014/main" id="{88B18D91-EB0A-4D35-A4CF-93459396B79F}"/>
                  </a:ext>
                </a:extLst>
              </p:cNvPr>
              <p:cNvSpPr/>
              <p:nvPr/>
            </p:nvSpPr>
            <p:spPr>
              <a:xfrm>
                <a:off x="3231763" y="2571410"/>
                <a:ext cx="64008" cy="64008"/>
              </a:xfrm>
              <a:prstGeom prst="flowChartConnector">
                <a:avLst/>
              </a:prstGeom>
              <a:solidFill>
                <a:srgbClr val="FF0000"/>
              </a:solidFill>
              <a:ln>
                <a:solidFill>
                  <a:srgbClr val="0070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9" name="Flowchart: Connector 218">
                <a:extLst>
                  <a:ext uri="{FF2B5EF4-FFF2-40B4-BE49-F238E27FC236}">
                    <a16:creationId xmlns:a16="http://schemas.microsoft.com/office/drawing/2014/main" id="{C566A3D4-318E-4338-97DA-1E452CE709BE}"/>
                  </a:ext>
                </a:extLst>
              </p:cNvPr>
              <p:cNvSpPr/>
              <p:nvPr/>
            </p:nvSpPr>
            <p:spPr>
              <a:xfrm>
                <a:off x="3654818" y="1896064"/>
                <a:ext cx="64008" cy="64008"/>
              </a:xfrm>
              <a:prstGeom prst="flowChartConnector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rgbClr val="0070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0" name="Flowchart: Connector 219">
                <a:extLst>
                  <a:ext uri="{FF2B5EF4-FFF2-40B4-BE49-F238E27FC236}">
                    <a16:creationId xmlns:a16="http://schemas.microsoft.com/office/drawing/2014/main" id="{C69C94DC-E2D8-413D-AF39-BD581203C18F}"/>
                  </a:ext>
                </a:extLst>
              </p:cNvPr>
              <p:cNvSpPr/>
              <p:nvPr/>
            </p:nvSpPr>
            <p:spPr>
              <a:xfrm>
                <a:off x="4096146" y="2517734"/>
                <a:ext cx="64008" cy="64008"/>
              </a:xfrm>
              <a:prstGeom prst="flowChartConnector">
                <a:avLst/>
              </a:prstGeom>
              <a:solidFill>
                <a:srgbClr val="92D050"/>
              </a:solidFill>
              <a:ln>
                <a:solidFill>
                  <a:srgbClr val="0070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1" name="TextBox 220">
                <a:extLst>
                  <a:ext uri="{FF2B5EF4-FFF2-40B4-BE49-F238E27FC236}">
                    <a16:creationId xmlns:a16="http://schemas.microsoft.com/office/drawing/2014/main" id="{8A841262-1295-44EF-9265-5E98F528CBD2}"/>
                  </a:ext>
                </a:extLst>
              </p:cNvPr>
              <p:cNvSpPr txBox="1"/>
              <p:nvPr/>
            </p:nvSpPr>
            <p:spPr>
              <a:xfrm>
                <a:off x="3054774" y="3042647"/>
                <a:ext cx="43473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>
                    <a:solidFill>
                      <a:srgbClr val="FF0000"/>
                    </a:solidFill>
                  </a:rPr>
                  <a:t> F</a:t>
                </a:r>
                <a:r>
                  <a:rPr lang="en-US" sz="1000" b="1" baseline="-25000" dirty="0">
                    <a:solidFill>
                      <a:srgbClr val="FF0000"/>
                    </a:solidFill>
                  </a:rPr>
                  <a:t>req1</a:t>
                </a:r>
                <a:endParaRPr lang="en-US" sz="10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2" name="TextBox 221">
                <a:extLst>
                  <a:ext uri="{FF2B5EF4-FFF2-40B4-BE49-F238E27FC236}">
                    <a16:creationId xmlns:a16="http://schemas.microsoft.com/office/drawing/2014/main" id="{35736F43-9DB2-4163-B649-3DA23C44088A}"/>
                  </a:ext>
                </a:extLst>
              </p:cNvPr>
              <p:cNvSpPr txBox="1"/>
              <p:nvPr/>
            </p:nvSpPr>
            <p:spPr>
              <a:xfrm>
                <a:off x="3460896" y="3037083"/>
                <a:ext cx="43473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accent5">
                        <a:lumMod val="75000"/>
                      </a:schemeClr>
                    </a:solidFill>
                  </a:rPr>
                  <a:t> F</a:t>
                </a:r>
                <a:r>
                  <a:rPr lang="en-US" sz="1000" b="1" baseline="-25000" dirty="0">
                    <a:solidFill>
                      <a:schemeClr val="accent5">
                        <a:lumMod val="75000"/>
                      </a:schemeClr>
                    </a:solidFill>
                  </a:rPr>
                  <a:t>req2</a:t>
                </a:r>
                <a:endParaRPr lang="en-US" sz="1000" b="1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  <p:sp>
            <p:nvSpPr>
              <p:cNvPr id="223" name="TextBox 222">
                <a:extLst>
                  <a:ext uri="{FF2B5EF4-FFF2-40B4-BE49-F238E27FC236}">
                    <a16:creationId xmlns:a16="http://schemas.microsoft.com/office/drawing/2014/main" id="{F71E3C2C-089A-4601-ADC3-ED84A41BA753}"/>
                  </a:ext>
                </a:extLst>
              </p:cNvPr>
              <p:cNvSpPr txBox="1"/>
              <p:nvPr/>
            </p:nvSpPr>
            <p:spPr>
              <a:xfrm>
                <a:off x="3891586" y="3038414"/>
                <a:ext cx="385979" cy="212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b="1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:r>
                  <a:rPr lang="en-US" sz="1000" b="1" dirty="0">
                    <a:solidFill>
                      <a:srgbClr val="709A3A"/>
                    </a:solidFill>
                  </a:rPr>
                  <a:t>F</a:t>
                </a:r>
                <a:r>
                  <a:rPr lang="en-US" sz="1000" b="1" baseline="-25000" dirty="0">
                    <a:solidFill>
                      <a:srgbClr val="709A3A"/>
                    </a:solidFill>
                  </a:rPr>
                  <a:t>reqk</a:t>
                </a:r>
                <a:endParaRPr lang="en-US" sz="1000" b="1" dirty="0">
                  <a:solidFill>
                    <a:srgbClr val="709A3A"/>
                  </a:solidFill>
                </a:endParaRPr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4F7C03B1-1BF8-4AED-9819-883FACDCEC26}"/>
                  </a:ext>
                </a:extLst>
              </p:cNvPr>
              <p:cNvSpPr txBox="1"/>
              <p:nvPr/>
            </p:nvSpPr>
            <p:spPr>
              <a:xfrm>
                <a:off x="3347340" y="3053200"/>
                <a:ext cx="688009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&lt;             &lt;</a:t>
                </a:r>
              </a:p>
            </p:txBody>
          </p:sp>
        </p:grpSp>
      </p:grpSp>
      <p:pic>
        <p:nvPicPr>
          <p:cNvPr id="396" name="Content Placeholder 12">
            <a:extLst>
              <a:ext uri="{FF2B5EF4-FFF2-40B4-BE49-F238E27FC236}">
                <a16:creationId xmlns:a16="http://schemas.microsoft.com/office/drawing/2014/main" id="{024B627D-2719-4C60-8764-F4216779484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793" y="858604"/>
            <a:ext cx="2435558" cy="1605489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  <p:pic>
        <p:nvPicPr>
          <p:cNvPr id="397" name="Picture 396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694D96CD-8C16-44C4-B63C-82B060B141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995" y="1656529"/>
            <a:ext cx="2712434" cy="167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380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1D93B5-4837-4E69-B139-93963BA3B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Designers address variations/failures by:</a:t>
            </a:r>
          </a:p>
          <a:p>
            <a:pPr lvl="1"/>
            <a:r>
              <a:rPr lang="en-US" dirty="0"/>
              <a:t>Using pessimistic timing/voltage </a:t>
            </a:r>
            <a:r>
              <a:rPr lang="en-US" dirty="0" err="1"/>
              <a:t>guardbands</a:t>
            </a:r>
            <a:endParaRPr lang="en-US" dirty="0"/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Based on Static Timing Analysis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2D46AD-5FA1-467E-9DC6-A48D58FE5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/>
              <a:t>Conventional Variation-Aware Scheme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DFA5396-D51D-448B-8007-C60763BE9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1"/>
              <a:t>27 March 2019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C42F76B-BDF3-4A5C-A0F6-A4A44B85F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Ioannis Tsiokanos/QUB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76D55E-F1BC-4826-B5A4-33CDF454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4</a:t>
            </a:fld>
            <a:endParaRPr lang="en-US" noProof="1"/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5407DED-0F82-4C7E-A3A3-4C549133D0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277" y="1893912"/>
            <a:ext cx="3433445" cy="2339603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87983BAE-5763-42A6-B4D7-4DE53C2A696B}"/>
              </a:ext>
            </a:extLst>
          </p:cNvPr>
          <p:cNvSpPr/>
          <p:nvPr/>
        </p:nvSpPr>
        <p:spPr>
          <a:xfrm>
            <a:off x="4448831" y="4001383"/>
            <a:ext cx="179201" cy="365125"/>
          </a:xfrm>
          <a:prstGeom prst="down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AF9EFC-F32A-417A-B1AB-8B16DC00331D}"/>
              </a:ext>
            </a:extLst>
          </p:cNvPr>
          <p:cNvSpPr txBox="1"/>
          <p:nvPr/>
        </p:nvSpPr>
        <p:spPr>
          <a:xfrm>
            <a:off x="2119423" y="4406858"/>
            <a:ext cx="4508205" cy="369332"/>
          </a:xfrm>
          <a:prstGeom prst="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dirty="0">
                <a:ln/>
              </a:rPr>
              <a:t>Large power/performance overheads</a:t>
            </a:r>
          </a:p>
        </p:txBody>
      </p:sp>
    </p:spTree>
    <p:extLst>
      <p:ext uri="{BB962C8B-B14F-4D97-AF65-F5344CB8AC3E}">
        <p14:creationId xmlns:p14="http://schemas.microsoft.com/office/powerpoint/2010/main" val="253852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9E0AC8A-F5DE-4DC0-81B0-9B5EEC6B9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857250"/>
            <a:ext cx="8471002" cy="3775473"/>
          </a:xfrm>
        </p:spPr>
        <p:txBody>
          <a:bodyPr/>
          <a:lstStyle/>
          <a:p>
            <a:r>
              <a:rPr lang="en-US" b="1" dirty="0"/>
              <a:t>Approximate Computing</a:t>
            </a:r>
          </a:p>
          <a:p>
            <a:endParaRPr lang="en-US" dirty="0"/>
          </a:p>
          <a:p>
            <a:pPr lvl="1"/>
            <a:r>
              <a:rPr lang="en-US" dirty="0"/>
              <a:t>Exploit error resilient properties of                                                                       applications by:</a:t>
            </a:r>
          </a:p>
          <a:p>
            <a:pPr lvl="3"/>
            <a:r>
              <a:rPr lang="en-US" sz="1800" b="0" dirty="0"/>
              <a:t>Scaling precision</a:t>
            </a:r>
          </a:p>
          <a:p>
            <a:pPr lvl="3"/>
            <a:r>
              <a:rPr lang="en-US" sz="1800" b="0" dirty="0"/>
              <a:t>Truncating the </a:t>
            </a:r>
            <a:r>
              <a:rPr lang="en-US" sz="1800" b="0" dirty="0" err="1"/>
              <a:t>bitwidth</a:t>
            </a:r>
            <a:r>
              <a:rPr lang="en-US" sz="1800" b="0" dirty="0"/>
              <a:t> of operands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DF3C155-4CDB-478C-BD77-62A044FC7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/>
              <a:t>Approximations &amp; Variation-Aware Designs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8D558EC-EDB4-481E-84F5-FC690A03B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1"/>
              <a:t>27 March 2019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6A0435D8-7DFE-4BA0-930F-D1A4A230C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Ioannis Tsiokanos/QUB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DC51D-E19C-42D5-B67E-31BD06AF8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5</a:t>
            </a:fld>
            <a:endParaRPr lang="en-US" noProof="1"/>
          </a:p>
        </p:txBody>
      </p:sp>
      <p:pic>
        <p:nvPicPr>
          <p:cNvPr id="7" name="Picture 6" descr="A close up of a person&#10;&#10;Description generated with very high confidence">
            <a:extLst>
              <a:ext uri="{FF2B5EF4-FFF2-40B4-BE49-F238E27FC236}">
                <a16:creationId xmlns:a16="http://schemas.microsoft.com/office/drawing/2014/main" id="{50C30315-3B5B-46E5-B147-D4CCB7450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132" y="820223"/>
            <a:ext cx="3500467" cy="1193179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33C47925-BBB2-4463-9BF9-8A603CA4D376}"/>
              </a:ext>
            </a:extLst>
          </p:cNvPr>
          <p:cNvSpPr/>
          <p:nvPr/>
        </p:nvSpPr>
        <p:spPr>
          <a:xfrm>
            <a:off x="5443538" y="2266624"/>
            <a:ext cx="395953" cy="489097"/>
          </a:xfrm>
          <a:prstGeom prst="righ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E824CB-6F06-46B6-84DE-998279570378}"/>
              </a:ext>
            </a:extLst>
          </p:cNvPr>
          <p:cNvSpPr txBox="1"/>
          <p:nvPr/>
        </p:nvSpPr>
        <p:spPr>
          <a:xfrm>
            <a:off x="6031819" y="2330917"/>
            <a:ext cx="2884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Reduce computational delay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F02AA-17B1-42B3-A0EC-828009BB8EC5}"/>
              </a:ext>
            </a:extLst>
          </p:cNvPr>
          <p:cNvSpPr txBox="1"/>
          <p:nvPr/>
        </p:nvSpPr>
        <p:spPr>
          <a:xfrm>
            <a:off x="1205024" y="3579759"/>
            <a:ext cx="6670158" cy="1200329"/>
          </a:xfrm>
          <a:prstGeom prst="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r>
              <a:rPr lang="en-US" dirty="0">
                <a:sym typeface="Wingdings" panose="05000000000000000000" pitchFamily="2" charset="2"/>
              </a:rPr>
              <a:t>  </a:t>
            </a:r>
            <a:r>
              <a:rPr lang="en-US" b="1" dirty="0">
                <a:ln/>
              </a:rPr>
              <a:t>Agnostic of the underlying hardware</a:t>
            </a:r>
          </a:p>
          <a:p>
            <a:pPr algn="ctr"/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  </a:t>
            </a:r>
            <a:r>
              <a:rPr lang="en-US" b="1" dirty="0">
                <a:ln/>
              </a:rPr>
              <a:t>Application to simple arithmetic units</a:t>
            </a:r>
          </a:p>
          <a:p>
            <a:pPr algn="ctr"/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r>
              <a:rPr lang="en-US" dirty="0">
                <a:sym typeface="Wingdings" panose="05000000000000000000" pitchFamily="2" charset="2"/>
              </a:rPr>
              <a:t>  </a:t>
            </a:r>
            <a:r>
              <a:rPr lang="en-US" b="1" dirty="0">
                <a:ln/>
              </a:rPr>
              <a:t>Static approximation of all data</a:t>
            </a:r>
          </a:p>
          <a:p>
            <a:pPr algn="ctr"/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 </a:t>
            </a:r>
            <a:r>
              <a:rPr lang="en-US" b="1" dirty="0">
                <a:ln/>
              </a:rPr>
              <a:t> Unnecessary quality loss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F24244A-B338-4742-B9D8-50F335F7D81A}"/>
              </a:ext>
            </a:extLst>
          </p:cNvPr>
          <p:cNvSpPr/>
          <p:nvPr/>
        </p:nvSpPr>
        <p:spPr>
          <a:xfrm>
            <a:off x="428168" y="2841729"/>
            <a:ext cx="7620000" cy="7166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                                 Operand : 01010101010011101010101010111011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Operand after 10 LSBs truncation : 0101010101001110101010</a:t>
            </a:r>
            <a:r>
              <a:rPr lang="en-US" dirty="0">
                <a:solidFill>
                  <a:srgbClr val="FF0000"/>
                </a:solidFill>
              </a:rPr>
              <a:t>0000000000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63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4AFF538-137F-48A5-A14D-A21154DFE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Target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Introduce an occasional dynamic </a:t>
            </a:r>
            <a:r>
              <a:rPr lang="en-US" dirty="0" err="1"/>
              <a:t>bitwidth</a:t>
            </a:r>
            <a:r>
              <a:rPr lang="en-US" dirty="0"/>
              <a:t> truncation to avoid timing failures in pipelined designs</a:t>
            </a:r>
          </a:p>
          <a:p>
            <a:pPr lvl="1"/>
            <a:endParaRPr lang="en-US" dirty="0"/>
          </a:p>
          <a:p>
            <a:r>
              <a:rPr lang="en-US" b="1" dirty="0"/>
              <a:t>Methods:</a:t>
            </a:r>
          </a:p>
          <a:p>
            <a:pPr marL="1085850" lvl="2" indent="-400050">
              <a:buFont typeface="+mj-lt"/>
              <a:buAutoNum type="romanUcPeriod"/>
            </a:pPr>
            <a:r>
              <a:rPr lang="en-US" sz="1800" b="1" dirty="0">
                <a:solidFill>
                  <a:srgbClr val="FF0000"/>
                </a:solidFill>
              </a:rPr>
              <a:t>Dynamic prediction of the error-prone Long Latency Paths (LLPs)</a:t>
            </a:r>
          </a:p>
          <a:p>
            <a:pPr lvl="4">
              <a:buFont typeface="Wingdings" panose="05000000000000000000" pitchFamily="2" charset="2"/>
              <a:buChar char="Ø"/>
            </a:pPr>
            <a:r>
              <a:rPr lang="en-IN" sz="1600" b="0" dirty="0"/>
              <a:t>Identify instructions and operands that activate LLPs at runtime </a:t>
            </a:r>
          </a:p>
          <a:p>
            <a:pPr marL="1085850" lvl="2" indent="-400050">
              <a:buFont typeface="+mj-lt"/>
              <a:buAutoNum type="romanUcPeriod"/>
            </a:pPr>
            <a:r>
              <a:rPr lang="en-IN" sz="1800" b="1" dirty="0">
                <a:solidFill>
                  <a:srgbClr val="FF0000"/>
                </a:solidFill>
              </a:rPr>
              <a:t>Path Shaping</a:t>
            </a:r>
          </a:p>
          <a:p>
            <a:pPr lvl="4">
              <a:buFont typeface="Wingdings" panose="05000000000000000000" pitchFamily="2" charset="2"/>
              <a:buChar char="Ø"/>
            </a:pPr>
            <a:r>
              <a:rPr lang="en-IN" sz="1600" b="0" dirty="0"/>
              <a:t>Isolate the LLPs to a single pipeline stage</a:t>
            </a:r>
          </a:p>
          <a:p>
            <a:pPr marL="1085850" lvl="2" indent="-400050">
              <a:buFont typeface="+mj-lt"/>
              <a:buAutoNum type="romanUcPeriod"/>
            </a:pPr>
            <a:r>
              <a:rPr lang="en-IN" sz="1800" b="1" dirty="0">
                <a:solidFill>
                  <a:srgbClr val="FF0000"/>
                </a:solidFill>
              </a:rPr>
              <a:t>Operand </a:t>
            </a:r>
            <a:r>
              <a:rPr lang="en-IN" sz="1800" b="1" dirty="0" err="1">
                <a:solidFill>
                  <a:srgbClr val="FF0000"/>
                </a:solidFill>
              </a:rPr>
              <a:t>bitwidth</a:t>
            </a:r>
            <a:r>
              <a:rPr lang="en-IN" sz="1800" b="1" dirty="0">
                <a:solidFill>
                  <a:srgbClr val="FF0000"/>
                </a:solidFill>
              </a:rPr>
              <a:t> truncation</a:t>
            </a:r>
          </a:p>
          <a:p>
            <a:pPr lvl="4">
              <a:buFont typeface="Wingdings" panose="05000000000000000000" pitchFamily="2" charset="2"/>
              <a:buChar char="Ø"/>
            </a:pPr>
            <a:r>
              <a:rPr lang="en-US" sz="1600" b="0" dirty="0"/>
              <a:t>Truncating the bit-width only of the few operands that activate the LLPs </a:t>
            </a:r>
          </a:p>
          <a:p>
            <a:pPr marL="1028700" lvl="3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2CCD3E-56F1-421B-B708-DBC7540E0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/>
              <a:t>Proposed Approach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997C8-3553-4CCD-825D-33697857D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1"/>
              <a:t>27 March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A40FAD-C3FF-48FB-BB8F-8563B66B2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Ioannis Tsiokanos/QUB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03DA5E-1F85-4B9E-8D2A-9A42CE7C0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6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853016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C64EA05-705C-4CA6-8C1E-3AE276357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57693"/>
            <a:ext cx="9143999" cy="3909570"/>
          </a:xfrm>
        </p:spPr>
        <p:txBody>
          <a:bodyPr/>
          <a:lstStyle/>
          <a:p>
            <a:r>
              <a:rPr lang="en-US" dirty="0"/>
              <a:t>Identify in advance operands that activate the error-prone LLPs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Ripple carry adder example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Most timing critical path (LLP1): Carry propagation from Ci,0 to Co,3</a:t>
            </a:r>
          </a:p>
          <a:p>
            <a:r>
              <a:rPr lang="en-US" dirty="0"/>
              <a:t>Identify LLPs activation by monitoring Carry propagation at FA0 &amp; FA1: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E7C7EF-0460-400A-909A-F70994BF3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/>
              <a:t>Method (I) – Dynamic Prediction of LLPs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CB6BA-32F2-45AA-92AC-9A36DD9BC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1"/>
              <a:t>27 March 2019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CF848-0E08-4729-8E4D-6C7F216FE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Ioannis Tsiokanos/QUB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D802CE-6541-4EFC-B698-B0867FFDB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7</a:t>
            </a:fld>
            <a:endParaRPr lang="en-US" noProof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43ACEC-2A30-45B0-B11B-4589E32CB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432" y="1528577"/>
            <a:ext cx="4849054" cy="102868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6561916-3BFE-4AC4-BD16-A23DE7242ADC}"/>
              </a:ext>
            </a:extLst>
          </p:cNvPr>
          <p:cNvCxnSpPr>
            <a:cxnSpLocks/>
          </p:cNvCxnSpPr>
          <p:nvPr/>
        </p:nvCxnSpPr>
        <p:spPr>
          <a:xfrm>
            <a:off x="4067346" y="2851952"/>
            <a:ext cx="207627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3C53C66-2DBF-47F6-ACEE-A34E3771315B}"/>
              </a:ext>
            </a:extLst>
          </p:cNvPr>
          <p:cNvSpPr txBox="1"/>
          <p:nvPr/>
        </p:nvSpPr>
        <p:spPr>
          <a:xfrm>
            <a:off x="4888336" y="2627429"/>
            <a:ext cx="584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92D050"/>
                </a:solidFill>
              </a:rPr>
              <a:t>SLP1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CAF6E7E-FF3A-4D70-8B4B-B932FDFEE2E5}"/>
              </a:ext>
            </a:extLst>
          </p:cNvPr>
          <p:cNvCxnSpPr>
            <a:cxnSpLocks/>
          </p:cNvCxnSpPr>
          <p:nvPr/>
        </p:nvCxnSpPr>
        <p:spPr>
          <a:xfrm>
            <a:off x="6320389" y="2851952"/>
            <a:ext cx="2264365" cy="147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EA3D912-9F30-460C-91C0-1A367BF2ABD1}"/>
              </a:ext>
            </a:extLst>
          </p:cNvPr>
          <p:cNvSpPr txBox="1"/>
          <p:nvPr/>
        </p:nvSpPr>
        <p:spPr>
          <a:xfrm>
            <a:off x="7204610" y="2628906"/>
            <a:ext cx="584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92D050"/>
                </a:solidFill>
              </a:rPr>
              <a:t>SLP2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7F605A-4D57-4D4D-96E5-333866894B1B}"/>
              </a:ext>
            </a:extLst>
          </p:cNvPr>
          <p:cNvSpPr/>
          <p:nvPr/>
        </p:nvSpPr>
        <p:spPr>
          <a:xfrm>
            <a:off x="4321410" y="1991843"/>
            <a:ext cx="567069" cy="5523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0CB2918-713E-43E1-B325-5A1769912611}"/>
              </a:ext>
            </a:extLst>
          </p:cNvPr>
          <p:cNvSpPr/>
          <p:nvPr/>
        </p:nvSpPr>
        <p:spPr>
          <a:xfrm>
            <a:off x="5352764" y="1988301"/>
            <a:ext cx="567069" cy="55233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C7F73B6-F11C-413C-BCDC-5FD14516DFE7}"/>
              </a:ext>
            </a:extLst>
          </p:cNvPr>
          <p:cNvCxnSpPr>
            <a:cxnSpLocks/>
          </p:cNvCxnSpPr>
          <p:nvPr/>
        </p:nvCxnSpPr>
        <p:spPr>
          <a:xfrm flipV="1">
            <a:off x="3215458" y="4100820"/>
            <a:ext cx="665702" cy="9241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4685F93-EBBB-4B41-8FEB-F1227FFC7FD3}"/>
              </a:ext>
            </a:extLst>
          </p:cNvPr>
          <p:cNvSpPr txBox="1"/>
          <p:nvPr/>
        </p:nvSpPr>
        <p:spPr>
          <a:xfrm>
            <a:off x="3812229" y="3914000"/>
            <a:ext cx="526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F(0,1) =1   Activation of Long Latency Paths (LLPS)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0DABC4-AFD9-490D-A26D-6BC9BA278E7F}"/>
              </a:ext>
            </a:extLst>
          </p:cNvPr>
          <p:cNvCxnSpPr>
            <a:cxnSpLocks/>
          </p:cNvCxnSpPr>
          <p:nvPr/>
        </p:nvCxnSpPr>
        <p:spPr>
          <a:xfrm>
            <a:off x="3215457" y="4196625"/>
            <a:ext cx="665703" cy="25348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AEEC600-AFB4-4317-BD86-CB17A40008EF}"/>
              </a:ext>
            </a:extLst>
          </p:cNvPr>
          <p:cNvSpPr txBox="1"/>
          <p:nvPr/>
        </p:nvSpPr>
        <p:spPr>
          <a:xfrm>
            <a:off x="3812210" y="4268259"/>
            <a:ext cx="526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F(0,1) =0   Activation of Short Latency Paths (SLPs)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030D04-C45A-4403-B29A-931F3B0C6C43}"/>
              </a:ext>
            </a:extLst>
          </p:cNvPr>
          <p:cNvSpPr txBox="1"/>
          <p:nvPr/>
        </p:nvSpPr>
        <p:spPr>
          <a:xfrm>
            <a:off x="242710" y="3980676"/>
            <a:ext cx="3214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 F(0,1) = (A0</a:t>
            </a:r>
            <a:r>
              <a:rPr lang="en-US" sz="2000" dirty="0">
                <a:sym typeface="Symbol" panose="05050102010706020507" pitchFamily="18" charset="2"/>
              </a:rPr>
              <a:t>B0)(A1B1)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6595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9" grpId="0"/>
      <p:bldP spid="11" grpId="0"/>
      <p:bldP spid="16" grpId="0" animBg="1"/>
      <p:bldP spid="17" grpId="0" animBg="1"/>
      <p:bldP spid="23" grpId="0"/>
      <p:bldP spid="25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A5071BA-CD4A-4091-A60A-6AFD9E90565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36499" y="842962"/>
                <a:ext cx="8671314" cy="388134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sz="1800" dirty="0"/>
                  <a:t>Identify LLPs activation by monitoring m - n FAs :</a:t>
                </a:r>
              </a:p>
              <a:p>
                <a:pPr lvl="1"/>
                <a:r>
                  <a:rPr lang="en-US" sz="1600" dirty="0"/>
                  <a:t>F(</a:t>
                </a:r>
                <a:r>
                  <a:rPr lang="en-US" sz="1600" dirty="0" err="1"/>
                  <a:t>n,m</a:t>
                </a:r>
                <a:r>
                  <a:rPr lang="en-US" sz="1600" dirty="0"/>
                  <a:t>) = (</a:t>
                </a:r>
                <a:r>
                  <a:rPr lang="en-US" sz="1600" dirty="0" err="1"/>
                  <a:t>An</a:t>
                </a:r>
                <a:r>
                  <a:rPr lang="en-US" sz="1600" dirty="0" err="1">
                    <a:sym typeface="Symbol" panose="05050102010706020507" pitchFamily="18" charset="2"/>
                  </a:rPr>
                  <a:t>Bn</a:t>
                </a:r>
                <a:r>
                  <a:rPr lang="en-US" sz="1600" dirty="0">
                    <a:sym typeface="Symbol" panose="05050102010706020507" pitchFamily="18" charset="2"/>
                  </a:rPr>
                  <a:t>) </a:t>
                </a:r>
                <a:r>
                  <a:rPr lang="en-US" dirty="0">
                    <a:sym typeface="Symbol" panose="05050102010706020507" pitchFamily="18" charset="2"/>
                  </a:rPr>
                  <a:t> </a:t>
                </a:r>
                <a:r>
                  <a:rPr lang="en-US" sz="1600" dirty="0">
                    <a:sym typeface="Symbol" panose="05050102010706020507" pitchFamily="18" charset="2"/>
                  </a:rPr>
                  <a:t>(An</a:t>
                </a:r>
                <a:r>
                  <a:rPr lang="en-US" sz="1400" dirty="0">
                    <a:sym typeface="Symbol" panose="05050102010706020507" pitchFamily="18" charset="2"/>
                  </a:rPr>
                  <a:t>+1</a:t>
                </a:r>
                <a:r>
                  <a:rPr lang="en-US" sz="1600" dirty="0">
                    <a:sym typeface="Symbol" panose="05050102010706020507" pitchFamily="18" charset="2"/>
                  </a:rPr>
                  <a:t>Bn</a:t>
                </a:r>
                <a:r>
                  <a:rPr lang="en-US" sz="1400" dirty="0">
                    <a:sym typeface="Symbol" panose="05050102010706020507" pitchFamily="18" charset="2"/>
                  </a:rPr>
                  <a:t>+1</a:t>
                </a:r>
                <a:r>
                  <a:rPr lang="en-US" dirty="0">
                    <a:sym typeface="Symbol" panose="05050102010706020507" pitchFamily="18" charset="2"/>
                  </a:rPr>
                  <a:t>)  … </a:t>
                </a:r>
                <a:r>
                  <a:rPr lang="en-US" sz="1600" dirty="0">
                    <a:sym typeface="Symbol" panose="05050102010706020507" pitchFamily="18" charset="2"/>
                  </a:rPr>
                  <a:t> (A</a:t>
                </a:r>
                <a:r>
                  <a:rPr lang="en-US" dirty="0">
                    <a:sym typeface="Symbol" panose="05050102010706020507" pitchFamily="18" charset="2"/>
                  </a:rPr>
                  <a:t>m</a:t>
                </a:r>
                <a:r>
                  <a:rPr lang="en-US" sz="1400" dirty="0">
                    <a:sym typeface="Symbol" panose="05050102010706020507" pitchFamily="18" charset="2"/>
                  </a:rPr>
                  <a:t>-1</a:t>
                </a:r>
                <a:r>
                  <a:rPr lang="en-US" sz="1600" dirty="0">
                    <a:sym typeface="Symbol" panose="05050102010706020507" pitchFamily="18" charset="2"/>
                  </a:rPr>
                  <a:t>Bm</a:t>
                </a:r>
                <a:r>
                  <a:rPr lang="en-US" sz="1400" dirty="0">
                    <a:sym typeface="Symbol" panose="05050102010706020507" pitchFamily="18" charset="2"/>
                  </a:rPr>
                  <a:t>-1</a:t>
                </a:r>
                <a:r>
                  <a:rPr lang="en-US" sz="1600" dirty="0">
                    <a:sym typeface="Symbol" panose="05050102010706020507" pitchFamily="18" charset="2"/>
                  </a:rPr>
                  <a:t>)  (</a:t>
                </a:r>
                <a:r>
                  <a:rPr lang="en-US" sz="1600" dirty="0" err="1">
                    <a:sym typeface="Symbol" panose="05050102010706020507" pitchFamily="18" charset="2"/>
                  </a:rPr>
                  <a:t>AmBm</a:t>
                </a:r>
                <a:r>
                  <a:rPr lang="en-US" sz="1600" dirty="0">
                    <a:sym typeface="Symbol" panose="05050102010706020507" pitchFamily="18" charset="2"/>
                  </a:rPr>
                  <a:t>)</a:t>
                </a:r>
              </a:p>
              <a:p>
                <a:pPr marL="342900" lvl="1" indent="0">
                  <a:buNone/>
                </a:pPr>
                <a:endParaRPr lang="en-US" sz="1000" dirty="0"/>
              </a:p>
              <a:p>
                <a:r>
                  <a:rPr lang="en-US" sz="1800" dirty="0"/>
                  <a:t>Tradeoffs in such a circuit:</a:t>
                </a:r>
              </a:p>
              <a:p>
                <a:pPr lvl="1"/>
                <a:r>
                  <a:rPr lang="en-US" sz="1600" dirty="0"/>
                  <a:t>Increase  the number of (m-n) bits </a:t>
                </a:r>
                <a:r>
                  <a:rPr lang="en-US" sz="1600" dirty="0">
                    <a:sym typeface="Wingdings" panose="05000000000000000000" pitchFamily="2" charset="2"/>
                  </a:rPr>
                  <a:t> Decrease the activation probability of LLPs</a:t>
                </a:r>
              </a:p>
              <a:p>
                <a:pPr lvl="2">
                  <a:buFont typeface="Wingdings" panose="05000000000000000000" pitchFamily="2" charset="2"/>
                  <a:buChar char="Ø"/>
                </a:pPr>
                <a:r>
                  <a:rPr lang="en-US" dirty="0">
                    <a:sym typeface="Wingdings" panose="05000000000000000000" pitchFamily="2" charset="2"/>
                  </a:rPr>
                  <a:t>Carry propagation of 1 FA   </a:t>
                </a:r>
                <a:r>
                  <a:rPr lang="en-US" sz="1800" dirty="0">
                    <a:sym typeface="Wingdings" panose="05000000000000000000" pitchFamily="2" charset="2"/>
                  </a:rPr>
                  <a:t>=  </a:t>
                </a:r>
                <a14:m>
                  <m:oMath xmlns:m="http://schemas.openxmlformats.org/officeDocument/2006/math">
                    <m:r>
                      <a:rPr lang="en-US" sz="1800" b="0" i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2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1−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𝑝</m:t>
                    </m:r>
                  </m:oMath>
                </a14:m>
                <a:endParaRPr lang="en-US" sz="1800" dirty="0">
                  <a:sym typeface="Wingdings" panose="05000000000000000000" pitchFamily="2" charset="2"/>
                </a:endParaRPr>
              </a:p>
              <a:p>
                <a:pPr lvl="2">
                  <a:buFont typeface="Wingdings" panose="05000000000000000000" pitchFamily="2" charset="2"/>
                  <a:buChar char="Ø"/>
                </a:pPr>
                <a:r>
                  <a:rPr lang="en-US" dirty="0">
                    <a:sym typeface="Wingdings" panose="05000000000000000000" pitchFamily="2" charset="2"/>
                  </a:rPr>
                  <a:t>Carry propagation of 4 FAs </a:t>
                </a:r>
                <a:r>
                  <a:rPr lang="en-US" sz="1800" dirty="0">
                    <a:sym typeface="Wingdings" panose="05000000000000000000" pitchFamily="2" charset="2"/>
                  </a:rPr>
                  <a:t>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(2</m:t>
                        </m:r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</m:ctrlPr>
                          </m:d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1−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sym typeface="Wingdings" panose="05000000000000000000" pitchFamily="2" charset="2"/>
                              </a:rPr>
                              <m:t>𝑝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𝑝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)</m:t>
                        </m:r>
                      </m:e>
                      <m:sup>
                        <m:r>
                          <a:rPr lang="en-US" sz="1800" b="0" i="1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</m:sup>
                    </m:sSup>
                  </m:oMath>
                </a14:m>
                <a:endParaRPr lang="en-US" sz="1800" dirty="0">
                  <a:sym typeface="Wingdings" panose="05000000000000000000" pitchFamily="2" charset="2"/>
                </a:endParaRPr>
              </a:p>
              <a:p>
                <a:pPr marL="685800" lvl="2" indent="0">
                  <a:buNone/>
                </a:pPr>
                <a:endParaRPr lang="en-US" sz="800" dirty="0">
                  <a:sym typeface="Wingdings" panose="05000000000000000000" pitchFamily="2" charset="2"/>
                </a:endParaRPr>
              </a:p>
              <a:p>
                <a:pPr lvl="1"/>
                <a:r>
                  <a:rPr lang="en-US" sz="1600" dirty="0"/>
                  <a:t>Increase the number of monitored bits  </a:t>
                </a:r>
                <a:r>
                  <a:rPr lang="en-US" sz="1600" dirty="0">
                    <a:sym typeface="Wingdings" panose="05000000000000000000" pitchFamily="2" charset="2"/>
                  </a:rPr>
                  <a:t> Increase the area/power dissipation</a:t>
                </a:r>
                <a:endParaRPr lang="en-US" sz="1600" dirty="0"/>
              </a:p>
              <a:p>
                <a:pPr marL="342900" lvl="1" indent="0">
                  <a:buNone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A5071BA-CD4A-4091-A60A-6AFD9E9056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6499" y="842962"/>
                <a:ext cx="8671314" cy="3881345"/>
              </a:xfrm>
              <a:blipFill>
                <a:blip r:embed="rId3"/>
                <a:stretch>
                  <a:fillRect l="-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B7876781-C18A-43E7-97D5-364C98C6EA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/>
              <a:t>Method (I) – Dynamic Prediction of LLPs 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630B91B4-CA9C-416D-A833-3F4A1B6F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1"/>
              <a:t>27 March 2019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49623607-D61F-40FC-B6D0-23EC74482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Ioannis Tsiokanos/QUB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17E05-A4D2-4D29-8E6D-827FDD062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8</a:t>
            </a:fld>
            <a:endParaRPr lang="en-US" noProof="1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0FA2216-7F8F-4478-987E-9FB4D17835D5}"/>
              </a:ext>
            </a:extLst>
          </p:cNvPr>
          <p:cNvCxnSpPr>
            <a:cxnSpLocks/>
          </p:cNvCxnSpPr>
          <p:nvPr/>
        </p:nvCxnSpPr>
        <p:spPr>
          <a:xfrm>
            <a:off x="495743" y="1772385"/>
            <a:ext cx="4335423" cy="2283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ACFC8D5-0AE7-4067-A9D5-4196875AD9AE}"/>
              </a:ext>
            </a:extLst>
          </p:cNvPr>
          <p:cNvCxnSpPr>
            <a:cxnSpLocks/>
          </p:cNvCxnSpPr>
          <p:nvPr/>
        </p:nvCxnSpPr>
        <p:spPr>
          <a:xfrm>
            <a:off x="4969247" y="1782740"/>
            <a:ext cx="3202216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3CCB52-87F8-4A50-A257-1DD7D5F074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75" y="784011"/>
            <a:ext cx="6868505" cy="8623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656BAE3-1041-4442-8386-B3AAF6A8CFDF}"/>
              </a:ext>
            </a:extLst>
          </p:cNvPr>
          <p:cNvSpPr/>
          <p:nvPr/>
        </p:nvSpPr>
        <p:spPr>
          <a:xfrm>
            <a:off x="2728359" y="959305"/>
            <a:ext cx="3202216" cy="678834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D41CDAB-3BA4-4DB5-9703-FAA826D2ED29}"/>
              </a:ext>
            </a:extLst>
          </p:cNvPr>
          <p:cNvSpPr txBox="1"/>
          <p:nvPr/>
        </p:nvSpPr>
        <p:spPr>
          <a:xfrm>
            <a:off x="1056175" y="4541526"/>
            <a:ext cx="7187610" cy="369332"/>
          </a:xfrm>
          <a:prstGeom prst="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dirty="0">
                <a:ln/>
              </a:rPr>
              <a:t>Application of such a unit to pipelined designs is not so straightforward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73E2F6-368B-4009-9BB7-55AFB7D5F908}"/>
              </a:ext>
            </a:extLst>
          </p:cNvPr>
          <p:cNvSpPr/>
          <p:nvPr/>
        </p:nvSpPr>
        <p:spPr>
          <a:xfrm>
            <a:off x="3729034" y="3402407"/>
            <a:ext cx="1028704" cy="26262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5D45F9-1980-4ECD-9243-38270ED9A88A}"/>
              </a:ext>
            </a:extLst>
          </p:cNvPr>
          <p:cNvSpPr/>
          <p:nvPr/>
        </p:nvSpPr>
        <p:spPr>
          <a:xfrm>
            <a:off x="3664742" y="3700937"/>
            <a:ext cx="1357313" cy="2951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F1FF0E-ABED-4501-AE8D-D1C93B73BC9E}"/>
              </a:ext>
            </a:extLst>
          </p:cNvPr>
          <p:cNvSpPr txBox="1"/>
          <p:nvPr/>
        </p:nvSpPr>
        <p:spPr>
          <a:xfrm>
            <a:off x="2002325" y="1508767"/>
            <a:ext cx="798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92D050"/>
                </a:solidFill>
              </a:rPr>
              <a:t>SLP1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1B964D-63C0-4CAD-A569-8D79BA50D839}"/>
              </a:ext>
            </a:extLst>
          </p:cNvPr>
          <p:cNvSpPr txBox="1"/>
          <p:nvPr/>
        </p:nvSpPr>
        <p:spPr>
          <a:xfrm>
            <a:off x="6201616" y="1511863"/>
            <a:ext cx="8233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92D050"/>
                </a:solidFill>
              </a:rPr>
              <a:t>SLP2</a:t>
            </a:r>
          </a:p>
        </p:txBody>
      </p:sp>
    </p:spTree>
    <p:extLst>
      <p:ext uri="{BB962C8B-B14F-4D97-AF65-F5344CB8AC3E}">
        <p14:creationId xmlns:p14="http://schemas.microsoft.com/office/powerpoint/2010/main" val="61999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2" grpId="0" animBg="1"/>
      <p:bldP spid="23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EDF06E4-DFA2-49BE-A342-78C8BA6AB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i="1" dirty="0"/>
              <a:t>Performance-centric ASIC flow</a:t>
            </a:r>
          </a:p>
          <a:p>
            <a:pPr lvl="1"/>
            <a:r>
              <a:rPr lang="en-US" sz="1800" dirty="0"/>
              <a:t>Primary objective:                                                                                                                              improvement of performance</a:t>
            </a:r>
          </a:p>
          <a:p>
            <a:pPr lvl="1"/>
            <a:r>
              <a:rPr lang="en-US" dirty="0"/>
              <a:t>The inherently fast paths are allowed                                                                                       to become slow </a:t>
            </a:r>
          </a:p>
          <a:p>
            <a:pPr lvl="1"/>
            <a:r>
              <a:rPr lang="en-US" dirty="0"/>
              <a:t>Many long paths from every stage are                                                                                                 close to target clock period</a:t>
            </a:r>
          </a:p>
          <a:p>
            <a:r>
              <a:rPr lang="en-US" b="1" i="1" dirty="0"/>
              <a:t>Timing wall</a:t>
            </a:r>
          </a:p>
          <a:p>
            <a:pPr lvl="1"/>
            <a:r>
              <a:rPr lang="en-GB" sz="1800" dirty="0"/>
              <a:t>Increased probability of failures</a:t>
            </a:r>
          </a:p>
          <a:p>
            <a:pPr lvl="1"/>
            <a:r>
              <a:rPr lang="en-GB" sz="1800" dirty="0"/>
              <a:t>Use of any error prediction/avoidance                                                                                                                                             scheme in many stages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E9423D-6AFD-429D-A85F-B4CC69878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000" i="1" dirty="0"/>
              <a:t>Method (II) – Path Shaping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02DFFB75-7A83-47BC-9597-782DD7E69D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1"/>
              <a:t>27 March 2019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4BD8287-F661-4D49-B78F-BA901BC1E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Ioannis Tsiokanos/QUB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79EBA-81CA-4D80-96F1-2942025AD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9</a:t>
            </a:fld>
            <a:endParaRPr lang="en-US" noProof="1"/>
          </a:p>
        </p:txBody>
      </p:sp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C2468AAB-45F8-474B-91D1-E4ED6C49EA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453" y="1147617"/>
            <a:ext cx="4202009" cy="790961"/>
          </a:xfrm>
          <a:prstGeom prst="rect">
            <a:avLst/>
          </a:prstGeom>
        </p:spPr>
      </p:pic>
      <p:pic>
        <p:nvPicPr>
          <p:cNvPr id="8" name="Picture 7" descr="A close up of a map&#10;&#10;Description generated with high confidence">
            <a:extLst>
              <a:ext uri="{FF2B5EF4-FFF2-40B4-BE49-F238E27FC236}">
                <a16:creationId xmlns:a16="http://schemas.microsoft.com/office/drawing/2014/main" id="{15732245-A0C9-43FE-AE34-01039A16D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714" y="1969683"/>
            <a:ext cx="4042678" cy="2218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145F9D-E996-46DF-9DA4-D6081A87B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210" y="3707582"/>
            <a:ext cx="278084" cy="2460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3273F0C-09BF-4018-A7CF-604760252108}"/>
              </a:ext>
            </a:extLst>
          </p:cNvPr>
          <p:cNvSpPr/>
          <p:nvPr/>
        </p:nvSpPr>
        <p:spPr>
          <a:xfrm>
            <a:off x="7548719" y="3640222"/>
            <a:ext cx="1224719" cy="891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b="1" i="1" dirty="0">
                <a:solidFill>
                  <a:schemeClr val="accent6">
                    <a:lumMod val="10000"/>
                  </a:schemeClr>
                </a:solidFill>
              </a:rPr>
              <a:t>Clock period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DA4C3D-D4C3-479B-813F-FA003E495D24}"/>
              </a:ext>
            </a:extLst>
          </p:cNvPr>
          <p:cNvSpPr txBox="1"/>
          <p:nvPr/>
        </p:nvSpPr>
        <p:spPr>
          <a:xfrm>
            <a:off x="1056175" y="4477234"/>
            <a:ext cx="7187610" cy="369332"/>
          </a:xfrm>
          <a:prstGeom prst="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b="1" dirty="0">
                <a:ln/>
              </a:rPr>
              <a:t>There is a need to move away from such a path distribution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2B4EF7-F461-45E8-86A3-F2ADC01582F1}"/>
              </a:ext>
            </a:extLst>
          </p:cNvPr>
          <p:cNvSpPr/>
          <p:nvPr/>
        </p:nvSpPr>
        <p:spPr>
          <a:xfrm>
            <a:off x="7655508" y="2788185"/>
            <a:ext cx="1375955" cy="2743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solidFill>
                  <a:schemeClr val="accent6">
                    <a:lumMod val="10000"/>
                  </a:schemeClr>
                </a:solidFill>
              </a:rPr>
              <a:t>Timing Wall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A6A69E-B3C8-4E69-8009-F037EB70C6E0}"/>
              </a:ext>
            </a:extLst>
          </p:cNvPr>
          <p:cNvCxnSpPr>
            <a:cxnSpLocks/>
          </p:cNvCxnSpPr>
          <p:nvPr/>
        </p:nvCxnSpPr>
        <p:spPr>
          <a:xfrm flipH="1">
            <a:off x="7434574" y="2993923"/>
            <a:ext cx="330452" cy="10139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0D1CC16-86E6-469B-84EC-441FC930DF88}"/>
              </a:ext>
            </a:extLst>
          </p:cNvPr>
          <p:cNvCxnSpPr>
            <a:cxnSpLocks/>
          </p:cNvCxnSpPr>
          <p:nvPr/>
        </p:nvCxnSpPr>
        <p:spPr>
          <a:xfrm>
            <a:off x="7390037" y="2788185"/>
            <a:ext cx="0" cy="1030557"/>
          </a:xfrm>
          <a:prstGeom prst="line">
            <a:avLst/>
          </a:prstGeom>
          <a:ln w="38100">
            <a:solidFill>
              <a:srgbClr val="FFC000"/>
            </a:solidFill>
            <a:prstDash val="sysDash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311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3990</TotalTime>
  <Words>1481</Words>
  <Application>Microsoft Office PowerPoint</Application>
  <PresentationFormat>On-screen Show (16:9)</PresentationFormat>
  <Paragraphs>326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Wingdings</vt:lpstr>
      <vt:lpstr>Cambria Math</vt:lpstr>
      <vt:lpstr>Calibri</vt:lpstr>
      <vt:lpstr>Office Theme</vt:lpstr>
      <vt:lpstr>Low Power Variation-Aware Cores based on  Dynamic Data-Dependent Bitwidth Truncation</vt:lpstr>
      <vt:lpstr>Outline</vt:lpstr>
      <vt:lpstr>Challenge: Variations in Nanoscale Era</vt:lpstr>
      <vt:lpstr>Conventional Variation-Aware Scheme</vt:lpstr>
      <vt:lpstr>Approximations &amp; Variation-Aware Designs</vt:lpstr>
      <vt:lpstr>Proposed Approach</vt:lpstr>
      <vt:lpstr>Method (I) – Dynamic Prediction of LLPs</vt:lpstr>
      <vt:lpstr>Method (I) – Dynamic Prediction of LLPs </vt:lpstr>
      <vt:lpstr>Method (II) – Path Shaping</vt:lpstr>
      <vt:lpstr>Method (II) – Path Shaping</vt:lpstr>
      <vt:lpstr>Method (III) – Operand Truncation</vt:lpstr>
      <vt:lpstr>Proposed Design &amp; Analysis Flow</vt:lpstr>
      <vt:lpstr>Case study: Application to an FPU</vt:lpstr>
      <vt:lpstr>Path distribution of the Re-designed FPU</vt:lpstr>
      <vt:lpstr>Long Latency Paths Prediction Unit (LLPPU)</vt:lpstr>
      <vt:lpstr>Evaluation Results </vt:lpstr>
      <vt:lpstr>Evaluation Results – Bit Error Rate</vt:lpstr>
      <vt:lpstr>Evaluation Results – Quality loss</vt:lpstr>
      <vt:lpstr>Area and Power Penalties</vt:lpstr>
      <vt:lpstr>Comparison with a Guardband based scheme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DATE Conference Template by Jano Gebelein</dc:title>
  <dc:creator>Jano Gebelein</dc:creator>
  <cp:lastModifiedBy>john tsiokanos</cp:lastModifiedBy>
  <cp:revision>159</cp:revision>
  <dcterms:created xsi:type="dcterms:W3CDTF">2016-09-12T10:42:56Z</dcterms:created>
  <dcterms:modified xsi:type="dcterms:W3CDTF">2019-03-25T20:09:23Z</dcterms:modified>
</cp:coreProperties>
</file>